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スライドを移動するにはクリックします。</a:t>
            </a:r>
            <a:endParaRPr b="0" lang="en-US" sz="4400" spc="-1" strike="noStrike">
              <a:latin typeface="Arial"/>
            </a:endParaRPr>
          </a:p>
        </p:txBody>
      </p:sp>
      <p:sp>
        <p:nvSpPr>
          <p:cNvPr id="16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クリックしてノート書式の編集</a:t>
            </a:r>
            <a:endParaRPr b="0" lang="en-US" sz="2000" spc="-1" strike="noStrike">
              <a:latin typeface="Arial"/>
            </a:endParaRPr>
          </a:p>
        </p:txBody>
      </p:sp>
      <p:sp>
        <p:nvSpPr>
          <p:cNvPr id="16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17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17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17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890B8F0-2838-4489-B458-47133ECD381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1107000" y="812520"/>
            <a:ext cx="5343840" cy="4007520"/>
          </a:xfrm>
          <a:prstGeom prst="rect">
            <a:avLst/>
          </a:prstGeom>
        </p:spPr>
      </p:sp>
      <p:sp>
        <p:nvSpPr>
          <p:cNvPr id="263" name="PlaceHolder 2"/>
          <p:cNvSpPr>
            <a:spLocks noGrp="1"/>
          </p:cNvSpPr>
          <p:nvPr>
            <p:ph type="body"/>
          </p:nvPr>
        </p:nvSpPr>
        <p:spPr>
          <a:xfrm>
            <a:off x="756000" y="5078520"/>
            <a:ext cx="6046200" cy="4811040"/>
          </a:xfrm>
          <a:prstGeom prst="rect">
            <a:avLst/>
          </a:prstGeom>
        </p:spPr>
        <p:txBody>
          <a:bodyPr lIns="0" rIns="0" tIns="0" bIns="0">
            <a:spAutoFit/>
          </a:bodyPr>
          <a:p>
            <a:pPr marL="216000" indent="-21492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492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4920">
              <a:lnSpc>
                <a:spcPct val="100000"/>
              </a:lnSpc>
            </a:pP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1107000" y="812520"/>
            <a:ext cx="5343840" cy="4007520"/>
          </a:xfrm>
          <a:prstGeom prst="rect">
            <a:avLst/>
          </a:prstGeom>
        </p:spPr>
      </p:sp>
      <p:sp>
        <p:nvSpPr>
          <p:cNvPr id="265" name="PlaceHolder 2"/>
          <p:cNvSpPr>
            <a:spLocks noGrp="1"/>
          </p:cNvSpPr>
          <p:nvPr>
            <p:ph type="body"/>
          </p:nvPr>
        </p:nvSpPr>
        <p:spPr>
          <a:xfrm>
            <a:off x="756000" y="5078520"/>
            <a:ext cx="6046200" cy="4811040"/>
          </a:xfrm>
          <a:prstGeom prst="rect">
            <a:avLst/>
          </a:prstGeom>
        </p:spPr>
        <p:txBody>
          <a:bodyPr lIns="0" rIns="0" tIns="0" bIns="0">
            <a:spAutoFit/>
          </a:bodyPr>
          <a:p>
            <a:pPr marL="216000" indent="-21492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4920">
              <a:lnSpc>
                <a:spcPct val="100000"/>
              </a:lnSpc>
            </a:pPr>
            <a:endParaRPr b="0" lang="en-US" sz="2000" spc="-1" strike="noStrike">
              <a:latin typeface="Arial"/>
            </a:endParaRPr>
          </a:p>
          <a:p>
            <a:pPr marL="216000" indent="-21492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492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4920">
              <a:lnSpc>
                <a:spcPct val="100000"/>
              </a:lnSpc>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442656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216000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277236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34" name="PlaceHolder 3"/>
          <p:cNvSpPr>
            <a:spLocks noGrp="1"/>
          </p:cNvSpPr>
          <p:nvPr>
            <p:ph type="body"/>
          </p:nvPr>
        </p:nvSpPr>
        <p:spPr>
          <a:xfrm>
            <a:off x="200088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35" name="PlaceHolder 4"/>
          <p:cNvSpPr>
            <a:spLocks noGrp="1"/>
          </p:cNvSpPr>
          <p:nvPr>
            <p:ph type="body"/>
          </p:nvPr>
        </p:nvSpPr>
        <p:spPr>
          <a:xfrm>
            <a:off x="349776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36" name="PlaceHolder 5"/>
          <p:cNvSpPr>
            <a:spLocks noGrp="1"/>
          </p:cNvSpPr>
          <p:nvPr>
            <p:ph type="body"/>
          </p:nvPr>
        </p:nvSpPr>
        <p:spPr>
          <a:xfrm>
            <a:off x="504000" y="4058640"/>
            <a:ext cx="1425240" cy="2090880"/>
          </a:xfrm>
          <a:prstGeom prst="rect">
            <a:avLst/>
          </a:prstGeom>
        </p:spPr>
        <p:txBody>
          <a:bodyPr lIns="0" rIns="0" tIns="0" bIns="0">
            <a:normAutofit fontScale="78000"/>
          </a:bodyPr>
          <a:p>
            <a:endParaRPr b="0" lang="en-US" sz="3200" spc="-1" strike="noStrike">
              <a:latin typeface="Arial"/>
            </a:endParaRPr>
          </a:p>
        </p:txBody>
      </p:sp>
      <p:sp>
        <p:nvSpPr>
          <p:cNvPr id="37" name="PlaceHolder 6"/>
          <p:cNvSpPr>
            <a:spLocks noGrp="1"/>
          </p:cNvSpPr>
          <p:nvPr>
            <p:ph type="body"/>
          </p:nvPr>
        </p:nvSpPr>
        <p:spPr>
          <a:xfrm>
            <a:off x="2000880" y="4058640"/>
            <a:ext cx="1425240" cy="2090880"/>
          </a:xfrm>
          <a:prstGeom prst="rect">
            <a:avLst/>
          </a:prstGeom>
        </p:spPr>
        <p:txBody>
          <a:bodyPr lIns="0" rIns="0" tIns="0" bIns="0">
            <a:normAutofit fontScale="78000"/>
          </a:bodyPr>
          <a:p>
            <a:endParaRPr b="0" lang="en-US" sz="3200" spc="-1" strike="noStrike">
              <a:latin typeface="Arial"/>
            </a:endParaRPr>
          </a:p>
        </p:txBody>
      </p:sp>
      <p:sp>
        <p:nvSpPr>
          <p:cNvPr id="38" name="PlaceHolder 7"/>
          <p:cNvSpPr>
            <a:spLocks noGrp="1"/>
          </p:cNvSpPr>
          <p:nvPr>
            <p:ph type="body"/>
          </p:nvPr>
        </p:nvSpPr>
        <p:spPr>
          <a:xfrm>
            <a:off x="3497760" y="4058640"/>
            <a:ext cx="1425240" cy="209088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subTitle"/>
          </p:nvPr>
        </p:nvSpPr>
        <p:spPr>
          <a:xfrm>
            <a:off x="504000" y="1768680"/>
            <a:ext cx="442656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504000" y="1768680"/>
            <a:ext cx="442656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504000" y="1768680"/>
            <a:ext cx="2160000" cy="438372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2772360" y="1768680"/>
            <a:ext cx="216000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61720"/>
            <a:ext cx="907164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2772360" y="1768680"/>
            <a:ext cx="2160000" cy="4383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0400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442656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2160000" cy="4383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277236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504000" y="405864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8680"/>
            <a:ext cx="4426560" cy="20908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04000" y="405864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504000" y="4058640"/>
            <a:ext cx="2160000" cy="209088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277236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50400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77" name="PlaceHolder 3"/>
          <p:cNvSpPr>
            <a:spLocks noGrp="1"/>
          </p:cNvSpPr>
          <p:nvPr>
            <p:ph type="body"/>
          </p:nvPr>
        </p:nvSpPr>
        <p:spPr>
          <a:xfrm>
            <a:off x="200088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78" name="PlaceHolder 4"/>
          <p:cNvSpPr>
            <a:spLocks noGrp="1"/>
          </p:cNvSpPr>
          <p:nvPr>
            <p:ph type="body"/>
          </p:nvPr>
        </p:nvSpPr>
        <p:spPr>
          <a:xfrm>
            <a:off x="349776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79" name="PlaceHolder 5"/>
          <p:cNvSpPr>
            <a:spLocks noGrp="1"/>
          </p:cNvSpPr>
          <p:nvPr>
            <p:ph type="body"/>
          </p:nvPr>
        </p:nvSpPr>
        <p:spPr>
          <a:xfrm>
            <a:off x="504000" y="4058640"/>
            <a:ext cx="1425240" cy="2090880"/>
          </a:xfrm>
          <a:prstGeom prst="rect">
            <a:avLst/>
          </a:prstGeom>
        </p:spPr>
        <p:txBody>
          <a:bodyPr lIns="0" rIns="0" tIns="0" bIns="0">
            <a:normAutofit fontScale="78000"/>
          </a:bodyPr>
          <a:p>
            <a:endParaRPr b="0" lang="en-US" sz="3200" spc="-1" strike="noStrike">
              <a:latin typeface="Arial"/>
            </a:endParaRPr>
          </a:p>
        </p:txBody>
      </p:sp>
      <p:sp>
        <p:nvSpPr>
          <p:cNvPr id="80" name="PlaceHolder 6"/>
          <p:cNvSpPr>
            <a:spLocks noGrp="1"/>
          </p:cNvSpPr>
          <p:nvPr>
            <p:ph type="body"/>
          </p:nvPr>
        </p:nvSpPr>
        <p:spPr>
          <a:xfrm>
            <a:off x="2000880" y="4058640"/>
            <a:ext cx="1425240" cy="2090880"/>
          </a:xfrm>
          <a:prstGeom prst="rect">
            <a:avLst/>
          </a:prstGeom>
        </p:spPr>
        <p:txBody>
          <a:bodyPr lIns="0" rIns="0" tIns="0" bIns="0">
            <a:normAutofit fontScale="78000"/>
          </a:bodyPr>
          <a:p>
            <a:endParaRPr b="0" lang="en-US" sz="3200" spc="-1" strike="noStrike">
              <a:latin typeface="Arial"/>
            </a:endParaRPr>
          </a:p>
        </p:txBody>
      </p:sp>
      <p:sp>
        <p:nvSpPr>
          <p:cNvPr id="81" name="PlaceHolder 7"/>
          <p:cNvSpPr>
            <a:spLocks noGrp="1"/>
          </p:cNvSpPr>
          <p:nvPr>
            <p:ph type="body"/>
          </p:nvPr>
        </p:nvSpPr>
        <p:spPr>
          <a:xfrm>
            <a:off x="3497760" y="4058640"/>
            <a:ext cx="1425240" cy="209088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subTitle"/>
          </p:nvPr>
        </p:nvSpPr>
        <p:spPr>
          <a:xfrm>
            <a:off x="504000" y="1768680"/>
            <a:ext cx="442656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768680"/>
            <a:ext cx="442656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2160000" cy="438372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2772360" y="1768680"/>
            <a:ext cx="216000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442656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61720"/>
            <a:ext cx="907164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2772360" y="1768680"/>
            <a:ext cx="2160000" cy="438372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50400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02" name="PlaceHolder 2"/>
          <p:cNvSpPr>
            <a:spLocks noGrp="1"/>
          </p:cNvSpPr>
          <p:nvPr>
            <p:ph type="body"/>
          </p:nvPr>
        </p:nvSpPr>
        <p:spPr>
          <a:xfrm>
            <a:off x="504000" y="1768680"/>
            <a:ext cx="2160000" cy="43837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277236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405864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10" name="PlaceHolder 2"/>
          <p:cNvSpPr>
            <a:spLocks noGrp="1"/>
          </p:cNvSpPr>
          <p:nvPr>
            <p:ph type="body"/>
          </p:nvPr>
        </p:nvSpPr>
        <p:spPr>
          <a:xfrm>
            <a:off x="504000" y="1768680"/>
            <a:ext cx="4426560" cy="209088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04000" y="405864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504000" y="4058640"/>
            <a:ext cx="2160000" cy="209088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277236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18" name="PlaceHolder 2"/>
          <p:cNvSpPr>
            <a:spLocks noGrp="1"/>
          </p:cNvSpPr>
          <p:nvPr>
            <p:ph type="body"/>
          </p:nvPr>
        </p:nvSpPr>
        <p:spPr>
          <a:xfrm>
            <a:off x="50400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119" name="PlaceHolder 3"/>
          <p:cNvSpPr>
            <a:spLocks noGrp="1"/>
          </p:cNvSpPr>
          <p:nvPr>
            <p:ph type="body"/>
          </p:nvPr>
        </p:nvSpPr>
        <p:spPr>
          <a:xfrm>
            <a:off x="200088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120" name="PlaceHolder 4"/>
          <p:cNvSpPr>
            <a:spLocks noGrp="1"/>
          </p:cNvSpPr>
          <p:nvPr>
            <p:ph type="body"/>
          </p:nvPr>
        </p:nvSpPr>
        <p:spPr>
          <a:xfrm>
            <a:off x="349776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121" name="PlaceHolder 5"/>
          <p:cNvSpPr>
            <a:spLocks noGrp="1"/>
          </p:cNvSpPr>
          <p:nvPr>
            <p:ph type="body"/>
          </p:nvPr>
        </p:nvSpPr>
        <p:spPr>
          <a:xfrm>
            <a:off x="504000" y="4058640"/>
            <a:ext cx="1425240" cy="2090880"/>
          </a:xfrm>
          <a:prstGeom prst="rect">
            <a:avLst/>
          </a:prstGeom>
        </p:spPr>
        <p:txBody>
          <a:bodyPr lIns="0" rIns="0" tIns="0" bIns="0">
            <a:normAutofit fontScale="78000"/>
          </a:bodyPr>
          <a:p>
            <a:endParaRPr b="0" lang="en-US" sz="3200" spc="-1" strike="noStrike">
              <a:latin typeface="Arial"/>
            </a:endParaRPr>
          </a:p>
        </p:txBody>
      </p:sp>
      <p:sp>
        <p:nvSpPr>
          <p:cNvPr id="122" name="PlaceHolder 6"/>
          <p:cNvSpPr>
            <a:spLocks noGrp="1"/>
          </p:cNvSpPr>
          <p:nvPr>
            <p:ph type="body"/>
          </p:nvPr>
        </p:nvSpPr>
        <p:spPr>
          <a:xfrm>
            <a:off x="2000880" y="4058640"/>
            <a:ext cx="1425240" cy="2090880"/>
          </a:xfrm>
          <a:prstGeom prst="rect">
            <a:avLst/>
          </a:prstGeom>
        </p:spPr>
        <p:txBody>
          <a:bodyPr lIns="0" rIns="0" tIns="0" bIns="0">
            <a:normAutofit fontScale="78000"/>
          </a:bodyPr>
          <a:p>
            <a:endParaRPr b="0" lang="en-US" sz="3200" spc="-1" strike="noStrike">
              <a:latin typeface="Arial"/>
            </a:endParaRPr>
          </a:p>
        </p:txBody>
      </p:sp>
      <p:sp>
        <p:nvSpPr>
          <p:cNvPr id="123" name="PlaceHolder 7"/>
          <p:cNvSpPr>
            <a:spLocks noGrp="1"/>
          </p:cNvSpPr>
          <p:nvPr>
            <p:ph type="body"/>
          </p:nvPr>
        </p:nvSpPr>
        <p:spPr>
          <a:xfrm>
            <a:off x="3497760" y="4058640"/>
            <a:ext cx="1425240" cy="209088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32" name="PlaceHolder 2"/>
          <p:cNvSpPr>
            <a:spLocks noGrp="1"/>
          </p:cNvSpPr>
          <p:nvPr>
            <p:ph type="subTitle"/>
          </p:nvPr>
        </p:nvSpPr>
        <p:spPr>
          <a:xfrm>
            <a:off x="504000" y="1768680"/>
            <a:ext cx="442656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768680"/>
            <a:ext cx="442656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2160000" cy="438372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2772360" y="1768680"/>
            <a:ext cx="216000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36" name="PlaceHolder 2"/>
          <p:cNvSpPr>
            <a:spLocks noGrp="1"/>
          </p:cNvSpPr>
          <p:nvPr>
            <p:ph type="body"/>
          </p:nvPr>
        </p:nvSpPr>
        <p:spPr>
          <a:xfrm>
            <a:off x="504000" y="1768680"/>
            <a:ext cx="2160000" cy="438372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2772360" y="1768680"/>
            <a:ext cx="216000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61720"/>
            <a:ext cx="907164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2772360" y="1768680"/>
            <a:ext cx="2160000" cy="43837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768680"/>
            <a:ext cx="2160000" cy="438372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277236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504000" y="405864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53" name="PlaceHolder 2"/>
          <p:cNvSpPr>
            <a:spLocks noGrp="1"/>
          </p:cNvSpPr>
          <p:nvPr>
            <p:ph type="body"/>
          </p:nvPr>
        </p:nvSpPr>
        <p:spPr>
          <a:xfrm>
            <a:off x="504000" y="1768680"/>
            <a:ext cx="4426560" cy="209088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504000" y="405864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56"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504000" y="4058640"/>
            <a:ext cx="2160000" cy="2090880"/>
          </a:xfrm>
          <a:prstGeom prst="rect">
            <a:avLst/>
          </a:prstGeom>
        </p:spPr>
        <p:txBody>
          <a:bodyPr lIns="0" rIns="0" tIns="0" bIns="0">
            <a:normAutofit/>
          </a:bodyPr>
          <a:p>
            <a:endParaRPr b="0" lang="en-US" sz="3200" spc="-1" strike="noStrike">
              <a:latin typeface="Arial"/>
            </a:endParaRPr>
          </a:p>
        </p:txBody>
      </p:sp>
      <p:sp>
        <p:nvSpPr>
          <p:cNvPr id="159" name="PlaceHolder 5"/>
          <p:cNvSpPr>
            <a:spLocks noGrp="1"/>
          </p:cNvSpPr>
          <p:nvPr>
            <p:ph type="body"/>
          </p:nvPr>
        </p:nvSpPr>
        <p:spPr>
          <a:xfrm>
            <a:off x="277236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61" name="PlaceHolder 2"/>
          <p:cNvSpPr>
            <a:spLocks noGrp="1"/>
          </p:cNvSpPr>
          <p:nvPr>
            <p:ph type="body"/>
          </p:nvPr>
        </p:nvSpPr>
        <p:spPr>
          <a:xfrm>
            <a:off x="50400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162" name="PlaceHolder 3"/>
          <p:cNvSpPr>
            <a:spLocks noGrp="1"/>
          </p:cNvSpPr>
          <p:nvPr>
            <p:ph type="body"/>
          </p:nvPr>
        </p:nvSpPr>
        <p:spPr>
          <a:xfrm>
            <a:off x="200088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163" name="PlaceHolder 4"/>
          <p:cNvSpPr>
            <a:spLocks noGrp="1"/>
          </p:cNvSpPr>
          <p:nvPr>
            <p:ph type="body"/>
          </p:nvPr>
        </p:nvSpPr>
        <p:spPr>
          <a:xfrm>
            <a:off x="3497760" y="1768680"/>
            <a:ext cx="1425240" cy="2090880"/>
          </a:xfrm>
          <a:prstGeom prst="rect">
            <a:avLst/>
          </a:prstGeom>
        </p:spPr>
        <p:txBody>
          <a:bodyPr lIns="0" rIns="0" tIns="0" bIns="0">
            <a:normAutofit fontScale="78000"/>
          </a:bodyPr>
          <a:p>
            <a:endParaRPr b="0" lang="en-US" sz="3200" spc="-1" strike="noStrike">
              <a:latin typeface="Arial"/>
            </a:endParaRPr>
          </a:p>
        </p:txBody>
      </p:sp>
      <p:sp>
        <p:nvSpPr>
          <p:cNvPr id="164" name="PlaceHolder 5"/>
          <p:cNvSpPr>
            <a:spLocks noGrp="1"/>
          </p:cNvSpPr>
          <p:nvPr>
            <p:ph type="body"/>
          </p:nvPr>
        </p:nvSpPr>
        <p:spPr>
          <a:xfrm>
            <a:off x="504000" y="4058640"/>
            <a:ext cx="1425240" cy="2090880"/>
          </a:xfrm>
          <a:prstGeom prst="rect">
            <a:avLst/>
          </a:prstGeom>
        </p:spPr>
        <p:txBody>
          <a:bodyPr lIns="0" rIns="0" tIns="0" bIns="0">
            <a:normAutofit fontScale="78000"/>
          </a:bodyPr>
          <a:p>
            <a:endParaRPr b="0" lang="en-US" sz="3200" spc="-1" strike="noStrike">
              <a:latin typeface="Arial"/>
            </a:endParaRPr>
          </a:p>
        </p:txBody>
      </p:sp>
      <p:sp>
        <p:nvSpPr>
          <p:cNvPr id="165" name="PlaceHolder 6"/>
          <p:cNvSpPr>
            <a:spLocks noGrp="1"/>
          </p:cNvSpPr>
          <p:nvPr>
            <p:ph type="body"/>
          </p:nvPr>
        </p:nvSpPr>
        <p:spPr>
          <a:xfrm>
            <a:off x="2000880" y="4058640"/>
            <a:ext cx="1425240" cy="2090880"/>
          </a:xfrm>
          <a:prstGeom prst="rect">
            <a:avLst/>
          </a:prstGeom>
        </p:spPr>
        <p:txBody>
          <a:bodyPr lIns="0" rIns="0" tIns="0" bIns="0">
            <a:normAutofit fontScale="78000"/>
          </a:bodyPr>
          <a:p>
            <a:endParaRPr b="0" lang="en-US" sz="3200" spc="-1" strike="noStrike">
              <a:latin typeface="Arial"/>
            </a:endParaRPr>
          </a:p>
        </p:txBody>
      </p:sp>
      <p:sp>
        <p:nvSpPr>
          <p:cNvPr id="166" name="PlaceHolder 7"/>
          <p:cNvSpPr>
            <a:spLocks noGrp="1"/>
          </p:cNvSpPr>
          <p:nvPr>
            <p:ph type="body"/>
          </p:nvPr>
        </p:nvSpPr>
        <p:spPr>
          <a:xfrm>
            <a:off x="3497760" y="4058640"/>
            <a:ext cx="1425240" cy="209088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61720"/>
            <a:ext cx="907164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2772360" y="1768680"/>
            <a:ext cx="2160000" cy="438372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2160000" cy="438372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2772360" y="4058640"/>
            <a:ext cx="2160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61720"/>
            <a:ext cx="9071640" cy="13410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216000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2772360" y="1768680"/>
            <a:ext cx="216000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8560" cy="125856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8560" cy="53856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261720"/>
            <a:ext cx="907164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44" name="PlaceHolder 6"/>
          <p:cNvSpPr>
            <a:spLocks noGrp="1"/>
          </p:cNvSpPr>
          <p:nvPr>
            <p:ph type="body"/>
          </p:nvPr>
        </p:nvSpPr>
        <p:spPr>
          <a:xfrm>
            <a:off x="504000" y="1768680"/>
            <a:ext cx="4426560" cy="438372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45" name="PlaceHolder 7"/>
          <p:cNvSpPr>
            <a:spLocks noGrp="1"/>
          </p:cNvSpPr>
          <p:nvPr>
            <p:ph type="body"/>
          </p:nvPr>
        </p:nvSpPr>
        <p:spPr>
          <a:xfrm>
            <a:off x="5152680" y="1768680"/>
            <a:ext cx="4426560" cy="438372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83"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84"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85" name="CustomShape 4"/>
          <p:cNvSpPr/>
          <p:nvPr/>
        </p:nvSpPr>
        <p:spPr>
          <a:xfrm>
            <a:off x="180000" y="6840000"/>
            <a:ext cx="538560" cy="538560"/>
          </a:xfrm>
          <a:prstGeom prst="rect">
            <a:avLst/>
          </a:prstGeom>
          <a:noFill/>
          <a:ln w="72000">
            <a:noFill/>
          </a:ln>
        </p:spPr>
        <p:style>
          <a:lnRef idx="0"/>
          <a:fillRef idx="0"/>
          <a:effectRef idx="0"/>
          <a:fontRef idx="minor"/>
        </p:style>
      </p:sp>
      <p:sp>
        <p:nvSpPr>
          <p:cNvPr id="86"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87"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125"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126"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127" name="CustomShape 4"/>
          <p:cNvSpPr/>
          <p:nvPr/>
        </p:nvSpPr>
        <p:spPr>
          <a:xfrm>
            <a:off x="180000" y="6840000"/>
            <a:ext cx="538560" cy="538560"/>
          </a:xfrm>
          <a:prstGeom prst="rect">
            <a:avLst/>
          </a:prstGeom>
          <a:noFill/>
          <a:ln w="72000">
            <a:noFill/>
          </a:ln>
        </p:spPr>
        <p:style>
          <a:lnRef idx="0"/>
          <a:fillRef idx="0"/>
          <a:effectRef idx="0"/>
          <a:fontRef idx="minor"/>
        </p:style>
      </p:sp>
      <p:sp>
        <p:nvSpPr>
          <p:cNvPr id="128" name="PlaceHolder 5"/>
          <p:cNvSpPr>
            <a:spLocks noGrp="1"/>
          </p:cNvSpPr>
          <p:nvPr>
            <p:ph type="title"/>
          </p:nvPr>
        </p:nvSpPr>
        <p:spPr>
          <a:xfrm>
            <a:off x="504000" y="261720"/>
            <a:ext cx="907164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129" name="PlaceHolder 6"/>
          <p:cNvSpPr>
            <a:spLocks noGrp="1"/>
          </p:cNvSpPr>
          <p:nvPr>
            <p:ph type="body"/>
          </p:nvPr>
        </p:nvSpPr>
        <p:spPr>
          <a:xfrm>
            <a:off x="504000" y="1768680"/>
            <a:ext cx="4426560" cy="438372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130" name="PlaceHolder 7"/>
          <p:cNvSpPr>
            <a:spLocks noGrp="1"/>
          </p:cNvSpPr>
          <p:nvPr>
            <p:ph type="body"/>
          </p:nvPr>
        </p:nvSpPr>
        <p:spPr>
          <a:xfrm>
            <a:off x="5152680" y="1768680"/>
            <a:ext cx="4426560" cy="438372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333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74" name="CustomShape 2"/>
          <p:cNvSpPr/>
          <p:nvPr/>
        </p:nvSpPr>
        <p:spPr>
          <a:xfrm>
            <a:off x="540000" y="4680000"/>
            <a:ext cx="9178560" cy="25185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1c1c1c"/>
                </a:solidFill>
                <a:latin typeface="Source Sans Pro Light"/>
                <a:ea typeface="DejaVu Sans"/>
              </a:rPr>
              <a:t>1808</a:t>
            </a:r>
            <a:r>
              <a:rPr b="0" lang="en-US" sz="2200" spc="-1" strike="noStrike">
                <a:solidFill>
                  <a:srgbClr val="1c1c1c"/>
                </a:solidFill>
                <a:latin typeface="Source Sans Pro Light"/>
                <a:ea typeface="DejaVu Sans"/>
              </a:rPr>
              <a:t>　柴智彰</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rot="21586200">
            <a:off x="6771240" y="4673880"/>
            <a:ext cx="3015720" cy="1944360"/>
          </a:xfrm>
          <a:prstGeom prst="rect">
            <a:avLst/>
          </a:prstGeom>
          <a:solidFill>
            <a:srgbClr val="afd095"/>
          </a:solidFill>
          <a:ln w="72000">
            <a:solidFill>
              <a:srgbClr val="3465a4"/>
            </a:solidFill>
            <a:round/>
          </a:ln>
        </p:spPr>
        <p:style>
          <a:lnRef idx="0"/>
          <a:fillRef idx="0"/>
          <a:effectRef idx="0"/>
          <a:fontRef idx="minor"/>
        </p:style>
      </p:sp>
      <p:sp>
        <p:nvSpPr>
          <p:cNvPr id="205" name="CustomShape 2"/>
          <p:cNvSpPr/>
          <p:nvPr/>
        </p:nvSpPr>
        <p:spPr>
          <a:xfrm>
            <a:off x="504000" y="2952000"/>
            <a:ext cx="5903640" cy="3743640"/>
          </a:xfrm>
          <a:prstGeom prst="rect">
            <a:avLst/>
          </a:prstGeom>
          <a:solidFill>
            <a:srgbClr val="afd095"/>
          </a:solidFill>
          <a:ln w="72000">
            <a:solidFill>
              <a:srgbClr val="3465a4"/>
            </a:solidFill>
            <a:round/>
          </a:ln>
        </p:spPr>
        <p:style>
          <a:lnRef idx="0"/>
          <a:fillRef idx="0"/>
          <a:effectRef idx="0"/>
          <a:fontRef idx="minor"/>
        </p:style>
      </p:sp>
      <p:sp>
        <p:nvSpPr>
          <p:cNvPr id="206" name="CustomShape 3"/>
          <p:cNvSpPr/>
          <p:nvPr/>
        </p:nvSpPr>
        <p:spPr>
          <a:xfrm>
            <a:off x="504000" y="596520"/>
            <a:ext cx="907164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latin typeface="Arial"/>
              </a:rPr>
              <a:t>git</a:t>
            </a:r>
            <a:r>
              <a:rPr b="0" lang="en-US" sz="4400" spc="-1" strike="noStrike">
                <a:latin typeface="Arial"/>
              </a:rPr>
              <a:t>のコマンド</a:t>
            </a:r>
            <a:endParaRPr b="0" lang="en-US" sz="4400" spc="-1" strike="noStrike">
              <a:latin typeface="Arial"/>
            </a:endParaRPr>
          </a:p>
        </p:txBody>
      </p:sp>
      <p:sp>
        <p:nvSpPr>
          <p:cNvPr id="207" name="CustomShape 4"/>
          <p:cNvSpPr/>
          <p:nvPr/>
        </p:nvSpPr>
        <p:spPr>
          <a:xfrm>
            <a:off x="1080000" y="4824000"/>
            <a:ext cx="935640" cy="129564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08" name="CustomShape 5"/>
          <p:cNvSpPr/>
          <p:nvPr/>
        </p:nvSpPr>
        <p:spPr>
          <a:xfrm>
            <a:off x="2016000" y="5873040"/>
            <a:ext cx="1386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ワークツリー</a:t>
            </a:r>
            <a:endParaRPr b="0" lang="en-US" sz="1800" spc="-1" strike="noStrike">
              <a:latin typeface="Arial"/>
            </a:endParaRPr>
          </a:p>
        </p:txBody>
      </p:sp>
      <p:sp>
        <p:nvSpPr>
          <p:cNvPr id="209" name="Line 6"/>
          <p:cNvSpPr/>
          <p:nvPr/>
        </p:nvSpPr>
        <p:spPr>
          <a:xfrm flipV="1">
            <a:off x="2232000" y="3744000"/>
            <a:ext cx="1152000" cy="792000"/>
          </a:xfrm>
          <a:prstGeom prst="line">
            <a:avLst/>
          </a:prstGeom>
          <a:ln>
            <a:solidFill>
              <a:srgbClr val="3465a4"/>
            </a:solidFill>
            <a:tailEnd len="med" type="triangle" w="med"/>
          </a:ln>
        </p:spPr>
        <p:style>
          <a:lnRef idx="0"/>
          <a:fillRef idx="0"/>
          <a:effectRef idx="0"/>
          <a:fontRef idx="minor"/>
        </p:style>
      </p:sp>
      <p:sp>
        <p:nvSpPr>
          <p:cNvPr id="210" name="Line 7"/>
          <p:cNvSpPr/>
          <p:nvPr/>
        </p:nvSpPr>
        <p:spPr>
          <a:xfrm flipH="1">
            <a:off x="2592000" y="4536000"/>
            <a:ext cx="1080000" cy="792000"/>
          </a:xfrm>
          <a:prstGeom prst="line">
            <a:avLst/>
          </a:prstGeom>
          <a:ln>
            <a:solidFill>
              <a:srgbClr val="3465a4"/>
            </a:solidFill>
            <a:tailEnd len="med" type="triangle" w="med"/>
          </a:ln>
        </p:spPr>
        <p:style>
          <a:lnRef idx="0"/>
          <a:fillRef idx="0"/>
          <a:effectRef idx="0"/>
          <a:fontRef idx="minor"/>
        </p:style>
      </p:sp>
      <p:sp>
        <p:nvSpPr>
          <p:cNvPr id="211" name="CustomShape 8"/>
          <p:cNvSpPr/>
          <p:nvPr/>
        </p:nvSpPr>
        <p:spPr>
          <a:xfrm>
            <a:off x="665280" y="3600000"/>
            <a:ext cx="2286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スナップショットを記録</a:t>
            </a:r>
            <a:endParaRPr b="0" lang="en-US" sz="1800" spc="-1" strike="noStrike">
              <a:latin typeface="Arial"/>
            </a:endParaRPr>
          </a:p>
        </p:txBody>
      </p:sp>
      <p:sp>
        <p:nvSpPr>
          <p:cNvPr id="212" name="CustomShape 9"/>
          <p:cNvSpPr/>
          <p:nvPr/>
        </p:nvSpPr>
        <p:spPr>
          <a:xfrm>
            <a:off x="3137040" y="4909680"/>
            <a:ext cx="2190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Github</a:t>
            </a:r>
            <a:r>
              <a:rPr b="0" lang="en-US" sz="1800" spc="-1" strike="noStrike">
                <a:latin typeface="Arial"/>
              </a:rPr>
              <a:t>の記録を反映</a:t>
            </a:r>
            <a:endParaRPr b="0" lang="en-US" sz="1800" spc="-1" strike="noStrike">
              <a:latin typeface="Arial"/>
            </a:endParaRPr>
          </a:p>
        </p:txBody>
      </p:sp>
      <p:sp>
        <p:nvSpPr>
          <p:cNvPr id="213" name="CustomShape 10"/>
          <p:cNvSpPr/>
          <p:nvPr/>
        </p:nvSpPr>
        <p:spPr>
          <a:xfrm>
            <a:off x="3600000" y="3600000"/>
            <a:ext cx="1367640" cy="719640"/>
          </a:xfrm>
          <a:prstGeom prst="flowChartMagneticDisk">
            <a:avLst/>
          </a:prstGeom>
          <a:solidFill>
            <a:srgbClr val="729fcf"/>
          </a:solidFill>
          <a:ln>
            <a:solidFill>
              <a:srgbClr val="3465a4"/>
            </a:solidFill>
          </a:ln>
        </p:spPr>
        <p:style>
          <a:lnRef idx="0"/>
          <a:fillRef idx="0"/>
          <a:effectRef idx="0"/>
          <a:fontRef idx="minor"/>
        </p:style>
      </p:sp>
      <p:sp>
        <p:nvSpPr>
          <p:cNvPr id="214" name="CustomShape 11"/>
          <p:cNvSpPr/>
          <p:nvPr/>
        </p:nvSpPr>
        <p:spPr>
          <a:xfrm>
            <a:off x="3312000" y="3209040"/>
            <a:ext cx="1951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ローカルレポジトリ</a:t>
            </a:r>
            <a:endParaRPr b="0" lang="en-US" sz="1800" spc="-1" strike="noStrike">
              <a:latin typeface="Arial"/>
            </a:endParaRPr>
          </a:p>
        </p:txBody>
      </p:sp>
      <p:sp>
        <p:nvSpPr>
          <p:cNvPr id="215" name="CustomShape 12"/>
          <p:cNvSpPr/>
          <p:nvPr/>
        </p:nvSpPr>
        <p:spPr>
          <a:xfrm>
            <a:off x="792000" y="2808000"/>
            <a:ext cx="1223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216" name="Line 13"/>
          <p:cNvSpPr/>
          <p:nvPr/>
        </p:nvSpPr>
        <p:spPr>
          <a:xfrm flipV="1">
            <a:off x="4608000" y="2592000"/>
            <a:ext cx="1584000" cy="504000"/>
          </a:xfrm>
          <a:prstGeom prst="line">
            <a:avLst/>
          </a:prstGeom>
          <a:ln>
            <a:solidFill>
              <a:srgbClr val="3465a4"/>
            </a:solidFill>
            <a:tailEnd len="med" type="triangle" w="med"/>
          </a:ln>
        </p:spPr>
        <p:style>
          <a:lnRef idx="0"/>
          <a:fillRef idx="0"/>
          <a:effectRef idx="0"/>
          <a:fontRef idx="minor"/>
        </p:style>
      </p:sp>
      <p:sp>
        <p:nvSpPr>
          <p:cNvPr id="217" name="Line 14"/>
          <p:cNvSpPr/>
          <p:nvPr/>
        </p:nvSpPr>
        <p:spPr>
          <a:xfrm flipH="1">
            <a:off x="5256000" y="3240000"/>
            <a:ext cx="1584000" cy="504000"/>
          </a:xfrm>
          <a:prstGeom prst="line">
            <a:avLst/>
          </a:prstGeom>
          <a:ln>
            <a:solidFill>
              <a:srgbClr val="3465a4"/>
            </a:solidFill>
            <a:tailEnd len="med" type="triangle" w="med"/>
          </a:ln>
        </p:spPr>
        <p:style>
          <a:lnRef idx="0"/>
          <a:fillRef idx="0"/>
          <a:effectRef idx="0"/>
          <a:fontRef idx="minor"/>
        </p:style>
      </p:sp>
      <p:sp>
        <p:nvSpPr>
          <p:cNvPr id="218" name="CustomShape 15"/>
          <p:cNvSpPr/>
          <p:nvPr/>
        </p:nvSpPr>
        <p:spPr>
          <a:xfrm>
            <a:off x="6696000" y="2304000"/>
            <a:ext cx="1943640" cy="719640"/>
          </a:xfrm>
          <a:prstGeom prst="flowChartMagneticDisk">
            <a:avLst/>
          </a:prstGeom>
          <a:solidFill>
            <a:srgbClr val="729fcf"/>
          </a:solidFill>
          <a:ln>
            <a:solidFill>
              <a:srgbClr val="3465a4"/>
            </a:solidFill>
          </a:ln>
        </p:spPr>
        <p:style>
          <a:lnRef idx="0"/>
          <a:fillRef idx="0"/>
          <a:effectRef idx="0"/>
          <a:fontRef idx="minor"/>
        </p:style>
      </p:sp>
      <p:sp>
        <p:nvSpPr>
          <p:cNvPr id="219" name="CustomShape 16"/>
          <p:cNvSpPr/>
          <p:nvPr/>
        </p:nvSpPr>
        <p:spPr>
          <a:xfrm>
            <a:off x="6730560" y="1985040"/>
            <a:ext cx="1837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リモートリポジトリ</a:t>
            </a:r>
            <a:endParaRPr b="0" lang="en-US" sz="1800" spc="-1" strike="noStrike">
              <a:latin typeface="Arial"/>
            </a:endParaRPr>
          </a:p>
        </p:txBody>
      </p:sp>
      <p:sp>
        <p:nvSpPr>
          <p:cNvPr id="220" name="CustomShape 17"/>
          <p:cNvSpPr/>
          <p:nvPr/>
        </p:nvSpPr>
        <p:spPr>
          <a:xfrm>
            <a:off x="8856000" y="5688000"/>
            <a:ext cx="575640" cy="79164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21" name="CustomShape 18"/>
          <p:cNvSpPr/>
          <p:nvPr/>
        </p:nvSpPr>
        <p:spPr>
          <a:xfrm>
            <a:off x="7488000" y="4824000"/>
            <a:ext cx="863640" cy="503640"/>
          </a:xfrm>
          <a:prstGeom prst="flowChartMagneticDisk">
            <a:avLst/>
          </a:prstGeom>
          <a:solidFill>
            <a:srgbClr val="729fcf"/>
          </a:solidFill>
          <a:ln>
            <a:solidFill>
              <a:srgbClr val="3465a4"/>
            </a:solidFill>
          </a:ln>
        </p:spPr>
        <p:style>
          <a:lnRef idx="0"/>
          <a:fillRef idx="0"/>
          <a:effectRef idx="0"/>
          <a:fontRef idx="minor"/>
        </p:style>
      </p:sp>
      <p:sp>
        <p:nvSpPr>
          <p:cNvPr id="222" name="Line 19"/>
          <p:cNvSpPr/>
          <p:nvPr/>
        </p:nvSpPr>
        <p:spPr>
          <a:xfrm>
            <a:off x="8568000" y="5112000"/>
            <a:ext cx="432000" cy="432000"/>
          </a:xfrm>
          <a:prstGeom prst="line">
            <a:avLst/>
          </a:prstGeom>
          <a:ln>
            <a:solidFill>
              <a:srgbClr val="3465a4"/>
            </a:solidFill>
            <a:tailEnd len="med" type="triangle" w="med"/>
          </a:ln>
        </p:spPr>
        <p:style>
          <a:lnRef idx="0"/>
          <a:fillRef idx="0"/>
          <a:effectRef idx="0"/>
          <a:fontRef idx="minor"/>
        </p:style>
      </p:sp>
      <p:sp>
        <p:nvSpPr>
          <p:cNvPr id="223" name="Line 20"/>
          <p:cNvSpPr/>
          <p:nvPr/>
        </p:nvSpPr>
        <p:spPr>
          <a:xfrm flipH="1" flipV="1">
            <a:off x="8064000" y="5616000"/>
            <a:ext cx="504000" cy="576000"/>
          </a:xfrm>
          <a:prstGeom prst="line">
            <a:avLst/>
          </a:prstGeom>
          <a:ln>
            <a:solidFill>
              <a:srgbClr val="3465a4"/>
            </a:solidFill>
            <a:tailEnd len="med" type="triangle" w="med"/>
          </a:ln>
        </p:spPr>
        <p:style>
          <a:lnRef idx="0"/>
          <a:fillRef idx="0"/>
          <a:effectRef idx="0"/>
          <a:fontRef idx="minor"/>
        </p:style>
      </p:sp>
      <p:sp>
        <p:nvSpPr>
          <p:cNvPr id="224" name="Line 21"/>
          <p:cNvSpPr/>
          <p:nvPr/>
        </p:nvSpPr>
        <p:spPr>
          <a:xfrm flipV="1">
            <a:off x="7632000" y="3456000"/>
            <a:ext cx="0" cy="1152000"/>
          </a:xfrm>
          <a:prstGeom prst="line">
            <a:avLst/>
          </a:prstGeom>
          <a:ln>
            <a:solidFill>
              <a:srgbClr val="3465a4"/>
            </a:solidFill>
            <a:tailEnd len="med" type="triangle" w="med"/>
          </a:ln>
        </p:spPr>
        <p:style>
          <a:lnRef idx="0"/>
          <a:fillRef idx="0"/>
          <a:effectRef idx="0"/>
          <a:fontRef idx="minor"/>
        </p:style>
      </p:sp>
      <p:sp>
        <p:nvSpPr>
          <p:cNvPr id="225" name="Line 22"/>
          <p:cNvSpPr/>
          <p:nvPr/>
        </p:nvSpPr>
        <p:spPr>
          <a:xfrm>
            <a:off x="8136000" y="3456000"/>
            <a:ext cx="0" cy="1224000"/>
          </a:xfrm>
          <a:prstGeom prst="line">
            <a:avLst/>
          </a:prstGeom>
          <a:ln>
            <a:solidFill>
              <a:srgbClr val="3465a4"/>
            </a:solidFill>
            <a:tailEnd len="med" type="triangle" w="med"/>
          </a:ln>
        </p:spPr>
        <p:style>
          <a:lnRef idx="0"/>
          <a:fillRef idx="0"/>
          <a:effectRef idx="0"/>
          <a:fontRef idx="minor"/>
        </p:style>
      </p:sp>
      <p:sp>
        <p:nvSpPr>
          <p:cNvPr id="226" name="CustomShape 23"/>
          <p:cNvSpPr/>
          <p:nvPr/>
        </p:nvSpPr>
        <p:spPr>
          <a:xfrm>
            <a:off x="8496000" y="4392000"/>
            <a:ext cx="1223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383040"/>
            <a:ext cx="9071640" cy="10980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600" spc="-1" strike="noStrike">
                <a:latin typeface="Arial"/>
              </a:rPr>
              <a:t>ローカルは</a:t>
            </a:r>
            <a:r>
              <a:rPr b="0" lang="en-US" sz="3600" spc="-1" strike="noStrike">
                <a:latin typeface="Arial"/>
              </a:rPr>
              <a:t>3</a:t>
            </a:r>
            <a:r>
              <a:rPr b="0" lang="en-US" sz="3600" spc="-1" strike="noStrike">
                <a:latin typeface="Arial"/>
              </a:rPr>
              <a:t>つのステージに分かれている</a:t>
            </a:r>
            <a:br/>
            <a:r>
              <a:rPr b="0" lang="en-US" sz="3600" spc="-1" strike="noStrike">
                <a:latin typeface="Arial"/>
              </a:rPr>
              <a:t>ワークツリー→ステージ→ローカルレポジトリ</a:t>
            </a:r>
            <a:endParaRPr b="0" lang="en-US" sz="3600" spc="-1" strike="noStrike">
              <a:latin typeface="Arial"/>
            </a:endParaRPr>
          </a:p>
        </p:txBody>
      </p:sp>
      <p:pic>
        <p:nvPicPr>
          <p:cNvPr id="228" name="" descr=""/>
          <p:cNvPicPr/>
          <p:nvPr/>
        </p:nvPicPr>
        <p:blipFill>
          <a:blip r:embed="rId1"/>
          <a:stretch/>
        </p:blipFill>
        <p:spPr>
          <a:xfrm>
            <a:off x="504000" y="1881000"/>
            <a:ext cx="9318600" cy="4454640"/>
          </a:xfrm>
          <a:prstGeom prst="rect">
            <a:avLst/>
          </a:prstGeom>
          <a:ln>
            <a:noFill/>
          </a:ln>
        </p:spPr>
      </p:pic>
      <p:sp>
        <p:nvSpPr>
          <p:cNvPr id="229" name="CustomShape 2"/>
          <p:cNvSpPr/>
          <p:nvPr/>
        </p:nvSpPr>
        <p:spPr>
          <a:xfrm>
            <a:off x="2520000" y="4896000"/>
            <a:ext cx="791640" cy="1079640"/>
          </a:xfrm>
          <a:prstGeom prst="flowChartPunchedCard">
            <a:avLst/>
          </a:prstGeom>
          <a:solidFill>
            <a:srgbClr val="729fcf"/>
          </a:solidFill>
          <a:ln>
            <a:solidFill>
              <a:srgbClr val="3465a4"/>
            </a:solidFill>
          </a:ln>
        </p:spPr>
        <p:style>
          <a:lnRef idx="0"/>
          <a:fillRef idx="0"/>
          <a:effectRef idx="0"/>
          <a:fontRef idx="minor"/>
        </p:style>
      </p:sp>
      <p:sp>
        <p:nvSpPr>
          <p:cNvPr id="230" name="CustomShape 3"/>
          <p:cNvSpPr/>
          <p:nvPr/>
        </p:nvSpPr>
        <p:spPr>
          <a:xfrm>
            <a:off x="3816000" y="5112000"/>
            <a:ext cx="2710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ファイルを変更する作業場</a:t>
            </a:r>
            <a:endParaRPr b="0" lang="en-US" sz="1800" spc="-1" strike="noStrike">
              <a:latin typeface="Arial"/>
            </a:endParaRPr>
          </a:p>
        </p:txBody>
      </p:sp>
      <p:sp>
        <p:nvSpPr>
          <p:cNvPr id="231" name="CustomShape 4"/>
          <p:cNvSpPr/>
          <p:nvPr/>
        </p:nvSpPr>
        <p:spPr>
          <a:xfrm>
            <a:off x="2029680" y="6017040"/>
            <a:ext cx="1641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ファイルの変更</a:t>
            </a:r>
            <a:endParaRPr b="0" lang="en-US" sz="1800" spc="-1" strike="noStrike">
              <a:latin typeface="Arial"/>
            </a:endParaRPr>
          </a:p>
        </p:txBody>
      </p:sp>
      <p:sp>
        <p:nvSpPr>
          <p:cNvPr id="232" name="CustomShape 5"/>
          <p:cNvSpPr/>
          <p:nvPr/>
        </p:nvSpPr>
        <p:spPr>
          <a:xfrm>
            <a:off x="4248000" y="3528000"/>
            <a:ext cx="1367640" cy="791640"/>
          </a:xfrm>
          <a:prstGeom prst="flowChartMagneticDisk">
            <a:avLst/>
          </a:prstGeom>
          <a:solidFill>
            <a:srgbClr val="dedce6"/>
          </a:solidFill>
          <a:ln cap="rnd">
            <a:solidFill>
              <a:srgbClr val="3465a4"/>
            </a:solidFill>
            <a:custDash/>
          </a:ln>
        </p:spPr>
        <p:style>
          <a:lnRef idx="0"/>
          <a:fillRef idx="0"/>
          <a:effectRef idx="0"/>
          <a:fontRef idx="minor"/>
        </p:style>
      </p:sp>
      <p:sp>
        <p:nvSpPr>
          <p:cNvPr id="233" name="CustomShape 6"/>
          <p:cNvSpPr/>
          <p:nvPr/>
        </p:nvSpPr>
        <p:spPr>
          <a:xfrm>
            <a:off x="2971080" y="3312000"/>
            <a:ext cx="1132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  </a:t>
            </a:r>
            <a:r>
              <a:rPr b="0" lang="en-US" sz="1800" spc="-1" strike="noStrike">
                <a:latin typeface="Arial"/>
              </a:rPr>
              <a:t>追加</a:t>
            </a:r>
            <a:endParaRPr b="0" lang="en-US" sz="1800" spc="-1" strike="noStrike">
              <a:latin typeface="Arial"/>
            </a:endParaRPr>
          </a:p>
          <a:p>
            <a:pPr>
              <a:lnSpc>
                <a:spcPct val="100000"/>
              </a:lnSpc>
            </a:pPr>
            <a:r>
              <a:rPr b="0" lang="en-US" sz="1800" spc="-1" strike="noStrike">
                <a:latin typeface="Arial"/>
              </a:rPr>
              <a:t>Git add</a:t>
            </a:r>
            <a:endParaRPr b="0" lang="en-US" sz="1800" spc="-1" strike="noStrike">
              <a:latin typeface="Arial"/>
            </a:endParaRPr>
          </a:p>
        </p:txBody>
      </p:sp>
      <p:sp>
        <p:nvSpPr>
          <p:cNvPr id="234" name="CustomShape 7"/>
          <p:cNvSpPr/>
          <p:nvPr/>
        </p:nvSpPr>
        <p:spPr>
          <a:xfrm>
            <a:off x="5857560" y="3528000"/>
            <a:ext cx="2356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コミットする変更を準備</a:t>
            </a:r>
            <a:endParaRPr b="0" lang="en-US" sz="1800" spc="-1" strike="noStrike">
              <a:latin typeface="Arial"/>
            </a:endParaRPr>
          </a:p>
        </p:txBody>
      </p:sp>
      <p:sp>
        <p:nvSpPr>
          <p:cNvPr id="235" name="Line 8"/>
          <p:cNvSpPr/>
          <p:nvPr/>
        </p:nvSpPr>
        <p:spPr>
          <a:xfrm flipV="1">
            <a:off x="3456000" y="4320000"/>
            <a:ext cx="720000" cy="648000"/>
          </a:xfrm>
          <a:prstGeom prst="line">
            <a:avLst/>
          </a:prstGeom>
          <a:ln>
            <a:solidFill>
              <a:srgbClr val="3465a4"/>
            </a:solidFill>
            <a:tailEnd len="med" type="triangle" w="med"/>
          </a:ln>
        </p:spPr>
        <p:style>
          <a:lnRef idx="0"/>
          <a:fillRef idx="0"/>
          <a:effectRef idx="0"/>
          <a:fontRef idx="minor"/>
        </p:style>
      </p:sp>
      <p:sp>
        <p:nvSpPr>
          <p:cNvPr id="236" name="Line 9"/>
          <p:cNvSpPr/>
          <p:nvPr/>
        </p:nvSpPr>
        <p:spPr>
          <a:xfrm flipV="1">
            <a:off x="5400000" y="2736000"/>
            <a:ext cx="720000" cy="648000"/>
          </a:xfrm>
          <a:prstGeom prst="line">
            <a:avLst/>
          </a:prstGeom>
          <a:ln>
            <a:solidFill>
              <a:srgbClr val="3465a4"/>
            </a:solidFill>
            <a:tailEnd len="med" type="triangle" w="med"/>
          </a:ln>
        </p:spPr>
        <p:style>
          <a:lnRef idx="0"/>
          <a:fillRef idx="0"/>
          <a:effectRef idx="0"/>
          <a:fontRef idx="minor"/>
        </p:style>
      </p:sp>
      <p:sp>
        <p:nvSpPr>
          <p:cNvPr id="237" name="CustomShape 10"/>
          <p:cNvSpPr/>
          <p:nvPr/>
        </p:nvSpPr>
        <p:spPr>
          <a:xfrm>
            <a:off x="6408000" y="2088000"/>
            <a:ext cx="1295640" cy="719640"/>
          </a:xfrm>
          <a:prstGeom prst="can">
            <a:avLst>
              <a:gd name="adj" fmla="val 25000"/>
            </a:avLst>
          </a:prstGeom>
          <a:solidFill>
            <a:srgbClr val="729fcf"/>
          </a:solidFill>
          <a:ln>
            <a:solidFill>
              <a:srgbClr val="3465a4"/>
            </a:solidFill>
          </a:ln>
        </p:spPr>
        <p:style>
          <a:lnRef idx="0"/>
          <a:fillRef idx="0"/>
          <a:effectRef idx="0"/>
          <a:fontRef idx="minor"/>
        </p:style>
      </p:sp>
      <p:sp>
        <p:nvSpPr>
          <p:cNvPr id="238" name="CustomShape 11"/>
          <p:cNvSpPr/>
          <p:nvPr/>
        </p:nvSpPr>
        <p:spPr>
          <a:xfrm>
            <a:off x="4752000" y="2088000"/>
            <a:ext cx="12729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   </a:t>
            </a:r>
            <a:r>
              <a:rPr b="0" lang="en-US" sz="1800" spc="-1" strike="noStrike">
                <a:latin typeface="Arial"/>
              </a:rPr>
              <a:t>コミット</a:t>
            </a:r>
            <a:endParaRPr b="0" lang="en-US" sz="1800" spc="-1" strike="noStrike">
              <a:latin typeface="Arial"/>
            </a:endParaRPr>
          </a:p>
          <a:p>
            <a:pPr>
              <a:lnSpc>
                <a:spcPct val="100000"/>
              </a:lnSpc>
            </a:pPr>
            <a:r>
              <a:rPr b="0" lang="en-US" sz="1800" spc="-1" strike="noStrike">
                <a:latin typeface="Arial"/>
              </a:rPr>
              <a:t>Git commit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596520"/>
            <a:ext cx="907164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latin typeface="Arial"/>
              </a:rPr>
              <a:t>Git</a:t>
            </a:r>
            <a:r>
              <a:rPr b="0" lang="en-US" sz="4400" spc="-1" strike="noStrike">
                <a:latin typeface="Arial"/>
              </a:rPr>
              <a:t>のデータの持ち方</a:t>
            </a:r>
            <a:endParaRPr b="0" lang="en-US" sz="4400" spc="-1" strike="noStrike">
              <a:latin typeface="Arial"/>
            </a:endParaRPr>
          </a:p>
        </p:txBody>
      </p:sp>
      <p:pic>
        <p:nvPicPr>
          <p:cNvPr id="240" name="" descr=""/>
          <p:cNvPicPr/>
          <p:nvPr/>
        </p:nvPicPr>
        <p:blipFill>
          <a:blip r:embed="rId1"/>
          <a:stretch/>
        </p:blipFill>
        <p:spPr>
          <a:xfrm>
            <a:off x="504000" y="1881000"/>
            <a:ext cx="9143640" cy="4454640"/>
          </a:xfrm>
          <a:prstGeom prst="rect">
            <a:avLst/>
          </a:prstGeom>
          <a:ln>
            <a:noFill/>
          </a:ln>
        </p:spPr>
      </p:pic>
      <p:sp>
        <p:nvSpPr>
          <p:cNvPr id="241" name="CustomShape 2"/>
          <p:cNvSpPr/>
          <p:nvPr/>
        </p:nvSpPr>
        <p:spPr>
          <a:xfrm>
            <a:off x="864000" y="5400000"/>
            <a:ext cx="647640" cy="791640"/>
          </a:xfrm>
          <a:prstGeom prst="flowChartPunchedCard">
            <a:avLst/>
          </a:prstGeom>
          <a:solidFill>
            <a:srgbClr val="729fcf"/>
          </a:solidFill>
          <a:ln>
            <a:solidFill>
              <a:srgbClr val="3465a4"/>
            </a:solidFill>
          </a:ln>
        </p:spPr>
        <p:style>
          <a:lnRef idx="0"/>
          <a:fillRef idx="0"/>
          <a:effectRef idx="0"/>
          <a:fontRef idx="minor"/>
        </p:style>
      </p:sp>
      <p:sp>
        <p:nvSpPr>
          <p:cNvPr id="242" name="CustomShape 3"/>
          <p:cNvSpPr/>
          <p:nvPr/>
        </p:nvSpPr>
        <p:spPr>
          <a:xfrm>
            <a:off x="720000" y="3960000"/>
            <a:ext cx="864000" cy="432000"/>
          </a:xfrm>
          <a:prstGeom prst="can">
            <a:avLst>
              <a:gd name="adj" fmla="val 25000"/>
            </a:avLst>
          </a:prstGeom>
          <a:solidFill>
            <a:srgbClr val="b4c7dc"/>
          </a:solidFill>
          <a:ln>
            <a:solidFill>
              <a:srgbClr val="3465a4"/>
            </a:solidFill>
          </a:ln>
        </p:spPr>
        <p:style>
          <a:lnRef idx="0"/>
          <a:fillRef idx="0"/>
          <a:effectRef idx="0"/>
          <a:fontRef idx="minor"/>
        </p:style>
      </p:sp>
      <p:sp>
        <p:nvSpPr>
          <p:cNvPr id="243" name="CustomShape 4"/>
          <p:cNvSpPr/>
          <p:nvPr/>
        </p:nvSpPr>
        <p:spPr>
          <a:xfrm>
            <a:off x="720000" y="2520000"/>
            <a:ext cx="864000" cy="432000"/>
          </a:xfrm>
          <a:prstGeom prst="can">
            <a:avLst>
              <a:gd name="adj" fmla="val 25000"/>
            </a:avLst>
          </a:prstGeom>
          <a:solidFill>
            <a:srgbClr val="729fcf"/>
          </a:solidFill>
          <a:ln>
            <a:solidFill>
              <a:srgbClr val="3465a4"/>
            </a:solidFill>
          </a:ln>
        </p:spPr>
        <p:style>
          <a:lnRef idx="0"/>
          <a:fillRef idx="0"/>
          <a:effectRef idx="0"/>
          <a:fontRef idx="minor"/>
        </p:style>
      </p:sp>
      <p:sp>
        <p:nvSpPr>
          <p:cNvPr id="244" name="TextShape 5"/>
          <p:cNvSpPr txBox="1"/>
          <p:nvPr/>
        </p:nvSpPr>
        <p:spPr>
          <a:xfrm>
            <a:off x="2160000" y="5616000"/>
            <a:ext cx="1296000" cy="360000"/>
          </a:xfrm>
          <a:prstGeom prst="rect">
            <a:avLst/>
          </a:prstGeom>
          <a:noFill/>
          <a:ln>
            <a:noFill/>
          </a:ln>
        </p:spPr>
        <p:txBody>
          <a:bodyPr lIns="90000" rIns="90000" tIns="45000" bIns="45000">
            <a:spAutoFit/>
          </a:bodyPr>
          <a:p>
            <a:r>
              <a:rPr b="0" lang="en-US" sz="1800" spc="-1" strike="noStrike">
                <a:latin typeface="Arial"/>
              </a:rPr>
              <a:t>Index.html</a:t>
            </a:r>
            <a:endParaRPr b="0" lang="en-US" sz="1800" spc="-1" strike="noStrike">
              <a:latin typeface="Arial"/>
            </a:endParaRPr>
          </a:p>
        </p:txBody>
      </p:sp>
      <p:sp>
        <p:nvSpPr>
          <p:cNvPr id="245"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46" name="CustomShape 7"/>
          <p:cNvSpPr/>
          <p:nvPr/>
        </p:nvSpPr>
        <p:spPr>
          <a:xfrm>
            <a:off x="1872000" y="2016000"/>
            <a:ext cx="1800000" cy="1008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Index.html</a:t>
            </a:r>
            <a:r>
              <a:rPr b="0" lang="en-US" sz="1800" spc="-1" strike="noStrike">
                <a:latin typeface="Arial"/>
              </a:rPr>
              <a:t>の</a:t>
            </a:r>
            <a:endParaRPr b="0" lang="en-US" sz="1800" spc="-1" strike="noStrike">
              <a:latin typeface="Arial"/>
            </a:endParaRPr>
          </a:p>
          <a:p>
            <a:pPr algn="ctr"/>
            <a:r>
              <a:rPr b="0" lang="en-US" sz="1800" spc="-1" strike="noStrike">
                <a:latin typeface="Arial"/>
              </a:rPr>
              <a:t>ファイル内容</a:t>
            </a:r>
            <a:endParaRPr b="0" lang="en-US" sz="1800" spc="-1" strike="noStrike">
              <a:latin typeface="Arial"/>
            </a:endParaRPr>
          </a:p>
          <a:p>
            <a:pPr algn="ctr"/>
            <a:r>
              <a:rPr b="0" lang="en-US" sz="1800" spc="-1" strike="noStrike">
                <a:latin typeface="Arial"/>
              </a:rPr>
              <a:t>を圧縮</a:t>
            </a:r>
            <a:endParaRPr b="0" lang="en-US" sz="1800" spc="-1" strike="noStrike">
              <a:latin typeface="Arial"/>
            </a:endParaRPr>
          </a:p>
        </p:txBody>
      </p:sp>
      <p:sp>
        <p:nvSpPr>
          <p:cNvPr id="247" name="CustomShape 8"/>
          <p:cNvSpPr/>
          <p:nvPr/>
        </p:nvSpPr>
        <p:spPr>
          <a:xfrm>
            <a:off x="2016000" y="1584360"/>
            <a:ext cx="1511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48" name="CustomShape 9"/>
          <p:cNvSpPr/>
          <p:nvPr/>
        </p:nvSpPr>
        <p:spPr>
          <a:xfrm>
            <a:off x="3960000" y="2016000"/>
            <a:ext cx="2736000" cy="1008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Index.html</a:t>
            </a:r>
            <a:r>
              <a:rPr b="0" lang="en-US" sz="1800" spc="-1" strike="noStrike">
                <a:latin typeface="Arial"/>
              </a:rPr>
              <a:t>の</a:t>
            </a:r>
            <a:endParaRPr b="0" lang="en-US" sz="1800" spc="-1" strike="noStrike">
              <a:latin typeface="Arial"/>
            </a:endParaRPr>
          </a:p>
          <a:p>
            <a:pPr algn="ctr"/>
            <a:r>
              <a:rPr b="0" lang="en-US" sz="1800" spc="-1" strike="noStrike">
                <a:latin typeface="Arial"/>
              </a:rPr>
              <a:t>ファイル内容</a:t>
            </a:r>
            <a:endParaRPr b="0" lang="en-US" sz="1800" spc="-1" strike="noStrike">
              <a:latin typeface="Arial"/>
            </a:endParaRPr>
          </a:p>
          <a:p>
            <a:pPr algn="ctr"/>
            <a:r>
              <a:rPr b="0" lang="en-US" sz="1800" spc="-1" strike="noStrike">
                <a:latin typeface="Arial"/>
              </a:rPr>
              <a:t>を圧縮</a:t>
            </a:r>
            <a:endParaRPr b="0" lang="en-US" sz="1800" spc="-1" strike="noStrike">
              <a:latin typeface="Arial"/>
            </a:endParaRPr>
          </a:p>
        </p:txBody>
      </p:sp>
      <p:sp>
        <p:nvSpPr>
          <p:cNvPr id="249" name="CustomShape 10"/>
          <p:cNvSpPr/>
          <p:nvPr/>
        </p:nvSpPr>
        <p:spPr>
          <a:xfrm>
            <a:off x="4536360" y="1584360"/>
            <a:ext cx="1511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50"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51" name="CustomShape 12"/>
          <p:cNvSpPr/>
          <p:nvPr/>
        </p:nvSpPr>
        <p:spPr>
          <a:xfrm>
            <a:off x="3672000" y="3960000"/>
            <a:ext cx="2736000" cy="576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Index.html</a:t>
            </a:r>
            <a:r>
              <a:rPr b="0" lang="en-US" sz="1800" spc="-1" strike="noStrike">
                <a:latin typeface="Arial"/>
              </a:rPr>
              <a:t>　圧縮ファイル</a:t>
            </a:r>
            <a:r>
              <a:rPr b="0" lang="en-US" sz="1800" spc="-1" strike="noStrike">
                <a:latin typeface="Arial"/>
              </a:rPr>
              <a:t>A</a:t>
            </a:r>
            <a:endParaRPr b="0" lang="en-US" sz="1800" spc="-1" strike="noStrike">
              <a:latin typeface="Arial"/>
            </a:endParaRPr>
          </a:p>
        </p:txBody>
      </p:sp>
      <p:sp>
        <p:nvSpPr>
          <p:cNvPr id="252" name="CustomShape 13"/>
          <p:cNvSpPr/>
          <p:nvPr/>
        </p:nvSpPr>
        <p:spPr>
          <a:xfrm>
            <a:off x="4320360" y="3528360"/>
            <a:ext cx="1511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53" name="Line 14"/>
          <p:cNvSpPr/>
          <p:nvPr/>
        </p:nvSpPr>
        <p:spPr>
          <a:xfrm flipV="1">
            <a:off x="6120000" y="3168000"/>
            <a:ext cx="0" cy="648000"/>
          </a:xfrm>
          <a:prstGeom prst="line">
            <a:avLst/>
          </a:prstGeom>
          <a:ln>
            <a:solidFill>
              <a:srgbClr val="3465a4"/>
            </a:solidFill>
            <a:tailEnd len="med" type="triangle" w="med"/>
          </a:ln>
        </p:spPr>
        <p:style>
          <a:lnRef idx="0"/>
          <a:fillRef idx="0"/>
          <a:effectRef idx="0"/>
          <a:fontRef idx="minor"/>
        </p:style>
      </p:sp>
      <p:sp>
        <p:nvSpPr>
          <p:cNvPr id="254" name="TextShape 15"/>
          <p:cNvSpPr txBox="1"/>
          <p:nvPr/>
        </p:nvSpPr>
        <p:spPr>
          <a:xfrm>
            <a:off x="6264000" y="3456000"/>
            <a:ext cx="1296000" cy="360000"/>
          </a:xfrm>
          <a:prstGeom prst="rect">
            <a:avLst/>
          </a:prstGeom>
          <a:noFill/>
          <a:ln>
            <a:noFill/>
          </a:ln>
        </p:spPr>
        <p:txBody>
          <a:bodyPr lIns="90000" rIns="90000" tIns="45000" bIns="45000">
            <a:spAutoFit/>
          </a:bodyPr>
          <a:p>
            <a:r>
              <a:rPr b="0" lang="en-US" sz="1800" spc="-1" strike="noStrike">
                <a:latin typeface="Arial"/>
              </a:rPr>
              <a:t>Git commit</a:t>
            </a:r>
            <a:endParaRPr b="0" lang="en-US" sz="1800" spc="-1" strike="noStrike">
              <a:latin typeface="Arial"/>
            </a:endParaRPr>
          </a:p>
        </p:txBody>
      </p:sp>
      <p:sp>
        <p:nvSpPr>
          <p:cNvPr id="255" name="CustomShape 16"/>
          <p:cNvSpPr/>
          <p:nvPr/>
        </p:nvSpPr>
        <p:spPr>
          <a:xfrm>
            <a:off x="6912000" y="2016000"/>
            <a:ext cx="2448000" cy="1008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r>
              <a:rPr b="0" lang="en-US" sz="1800" spc="-1" strike="noStrike">
                <a:latin typeface="Arial"/>
              </a:rPr>
              <a:t>ツリー１</a:t>
            </a:r>
            <a:endParaRPr b="0" lang="en-US" sz="1800" spc="-1" strike="noStrike">
              <a:latin typeface="Arial"/>
            </a:endParaRPr>
          </a:p>
          <a:p>
            <a:r>
              <a:rPr b="0" lang="en-US" sz="1800" spc="-1" strike="noStrike">
                <a:latin typeface="Arial"/>
              </a:rPr>
              <a:t>作成者</a:t>
            </a:r>
            <a:endParaRPr b="0" lang="en-US" sz="1800" spc="-1" strike="noStrike">
              <a:latin typeface="Arial"/>
            </a:endParaRPr>
          </a:p>
          <a:p>
            <a:r>
              <a:rPr b="0" lang="en-US" sz="1800" spc="-1" strike="noStrike">
                <a:latin typeface="Arial"/>
              </a:rPr>
              <a:t>日付</a:t>
            </a:r>
            <a:endParaRPr b="0" lang="en-US" sz="1800" spc="-1" strike="noStrike">
              <a:latin typeface="Arial"/>
            </a:endParaRPr>
          </a:p>
          <a:p>
            <a:r>
              <a:rPr b="0" lang="en-US" sz="1800" spc="-1" strike="noStrike">
                <a:latin typeface="Arial"/>
              </a:rPr>
              <a:t>コミットメッセージ</a:t>
            </a:r>
            <a:endParaRPr b="0" lang="en-US" sz="1800" spc="-1" strike="noStrike">
              <a:latin typeface="Arial"/>
            </a:endParaRPr>
          </a:p>
        </p:txBody>
      </p:sp>
      <p:sp>
        <p:nvSpPr>
          <p:cNvPr id="256" name="TextShape 17"/>
          <p:cNvSpPr txBox="1"/>
          <p:nvPr/>
        </p:nvSpPr>
        <p:spPr>
          <a:xfrm>
            <a:off x="2520000" y="3888000"/>
            <a:ext cx="1296000" cy="360000"/>
          </a:xfrm>
          <a:prstGeom prst="rect">
            <a:avLst/>
          </a:prstGeom>
          <a:noFill/>
          <a:ln>
            <a:noFill/>
          </a:ln>
        </p:spPr>
        <p:txBody>
          <a:bodyPr lIns="90000" rIns="90000" tIns="45000" bIns="45000">
            <a:spAutoFit/>
          </a:bodyPr>
          <a:p>
            <a:r>
              <a:rPr b="0" lang="en-US" sz="1800" spc="-1" strike="noStrike">
                <a:latin typeface="Arial"/>
              </a:rPr>
              <a:t>Git add</a:t>
            </a:r>
            <a:endParaRPr b="0" lang="en-US" sz="1800" spc="-1" strike="noStrike">
              <a:latin typeface="Arial"/>
            </a:endParaRPr>
          </a:p>
        </p:txBody>
      </p:sp>
      <p:sp>
        <p:nvSpPr>
          <p:cNvPr id="257" name="TextShape 18"/>
          <p:cNvSpPr txBox="1"/>
          <p:nvPr/>
        </p:nvSpPr>
        <p:spPr>
          <a:xfrm>
            <a:off x="2448000" y="3672000"/>
            <a:ext cx="432000" cy="360000"/>
          </a:xfrm>
          <a:prstGeom prst="rect">
            <a:avLst/>
          </a:prstGeom>
          <a:noFill/>
          <a:ln>
            <a:noFill/>
          </a:ln>
        </p:spPr>
        <p:txBody>
          <a:bodyPr lIns="90000" rIns="90000" tIns="45000" bIns="45000">
            <a:spAutoFit/>
          </a:bodyPr>
          <a:p>
            <a:r>
              <a:rPr b="0" lang="en-US" sz="1800" spc="-1" strike="noStrike">
                <a:latin typeface="Arial"/>
              </a:rPr>
              <a:t>⓵</a:t>
            </a:r>
            <a:endParaRPr b="0" lang="en-US" sz="1800" spc="-1" strike="noStrike">
              <a:latin typeface="Arial"/>
            </a:endParaRPr>
          </a:p>
        </p:txBody>
      </p:sp>
      <p:sp>
        <p:nvSpPr>
          <p:cNvPr id="258" name="TextShape 19"/>
          <p:cNvSpPr txBox="1"/>
          <p:nvPr/>
        </p:nvSpPr>
        <p:spPr>
          <a:xfrm>
            <a:off x="3312000" y="3168000"/>
            <a:ext cx="576000" cy="547560"/>
          </a:xfrm>
          <a:prstGeom prst="rect">
            <a:avLst/>
          </a:prstGeom>
          <a:noFill/>
          <a:ln>
            <a:noFill/>
          </a:ln>
        </p:spPr>
        <p:txBody>
          <a:bodyPr lIns="90000" rIns="90000" tIns="45000" bIns="45000">
            <a:spAutoFit/>
          </a:bodyPr>
          <a:p>
            <a:r>
              <a:rPr b="0" lang="en-US" sz="1800" spc="-1" strike="noStrike">
                <a:latin typeface="Arial"/>
              </a:rPr>
              <a:t>⓵</a:t>
            </a:r>
            <a:r>
              <a:rPr b="0" lang="en-US" sz="2200" spc="-1" strike="noStrike">
                <a:latin typeface="Arial"/>
              </a:rPr>
              <a:t>’</a:t>
            </a:r>
            <a:endParaRPr b="0" lang="en-US" sz="2200" spc="-1" strike="noStrike">
              <a:latin typeface="Arial"/>
            </a:endParaRPr>
          </a:p>
        </p:txBody>
      </p:sp>
      <p:sp>
        <p:nvSpPr>
          <p:cNvPr id="259" name="TextShape 20"/>
          <p:cNvSpPr txBox="1"/>
          <p:nvPr/>
        </p:nvSpPr>
        <p:spPr>
          <a:xfrm>
            <a:off x="6336000" y="3168000"/>
            <a:ext cx="432000" cy="360000"/>
          </a:xfrm>
          <a:prstGeom prst="rect">
            <a:avLst/>
          </a:prstGeom>
          <a:noFill/>
          <a:ln>
            <a:noFill/>
          </a:ln>
        </p:spPr>
        <p:txBody>
          <a:bodyPr lIns="90000" rIns="90000" tIns="45000" bIns="45000">
            <a:spAutoFit/>
          </a:bodyPr>
          <a:p>
            <a:r>
              <a:rPr b="0" lang="en-US" sz="1800" spc="-1" strike="noStrike">
                <a:latin typeface="Arial"/>
              </a:rPr>
              <a:t>⓶</a:t>
            </a:r>
            <a:endParaRPr b="0" lang="en-US" sz="1800" spc="-1" strike="noStrike">
              <a:latin typeface="Arial"/>
            </a:endParaRPr>
          </a:p>
        </p:txBody>
      </p:sp>
      <p:sp>
        <p:nvSpPr>
          <p:cNvPr id="260" name="TextShape 21"/>
          <p:cNvSpPr txBox="1"/>
          <p:nvPr/>
        </p:nvSpPr>
        <p:spPr>
          <a:xfrm>
            <a:off x="6048000" y="2232000"/>
            <a:ext cx="576000" cy="597960"/>
          </a:xfrm>
          <a:prstGeom prst="rect">
            <a:avLst/>
          </a:prstGeom>
          <a:noFill/>
          <a:ln>
            <a:noFill/>
          </a:ln>
        </p:spPr>
        <p:txBody>
          <a:bodyPr lIns="90000" rIns="90000" tIns="45000" bIns="45000">
            <a:spAutoFit/>
          </a:bodyPr>
          <a:p>
            <a:r>
              <a:rPr b="0" lang="en-US" sz="1800" spc="-1" strike="noStrike">
                <a:latin typeface="Arial"/>
              </a:rPr>
              <a:t>⓶</a:t>
            </a:r>
            <a:r>
              <a:rPr b="0" lang="en-US" sz="2200" spc="-1" strike="noStrike">
                <a:latin typeface="Arial"/>
              </a:rPr>
              <a:t>’</a:t>
            </a:r>
            <a:endParaRPr b="0" lang="en-US" sz="2200" spc="-1" strike="noStrike">
              <a:latin typeface="Arial"/>
            </a:endParaRPr>
          </a:p>
        </p:txBody>
      </p:sp>
      <p:sp>
        <p:nvSpPr>
          <p:cNvPr id="261" name="CustomShape 22"/>
          <p:cNvSpPr/>
          <p:nvPr/>
        </p:nvSpPr>
        <p:spPr>
          <a:xfrm>
            <a:off x="7848360" y="1584360"/>
            <a:ext cx="1511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596520"/>
            <a:ext cx="907128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目次</a:t>
            </a:r>
            <a:endParaRPr b="0" lang="en-US" sz="4400" spc="-1" strike="noStrike">
              <a:latin typeface="Arial"/>
            </a:endParaRPr>
          </a:p>
        </p:txBody>
      </p:sp>
      <p:sp>
        <p:nvSpPr>
          <p:cNvPr id="176" name="CustomShape 2"/>
          <p:cNvSpPr/>
          <p:nvPr/>
        </p:nvSpPr>
        <p:spPr>
          <a:xfrm>
            <a:off x="504000" y="1944000"/>
            <a:ext cx="9071280" cy="42080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について</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Github</a:t>
            </a:r>
            <a:r>
              <a:rPr b="0" lang="en-US" sz="3200" spc="-1" strike="noStrike">
                <a:solidFill>
                  <a:srgbClr val="000000"/>
                </a:solidFill>
                <a:latin typeface="Arial"/>
                <a:ea typeface="DejaVu Sans"/>
              </a:rPr>
              <a:t>とは</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の操作と背景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78" name="CustomShape 2"/>
          <p:cNvSpPr/>
          <p:nvPr/>
        </p:nvSpPr>
        <p:spPr>
          <a:xfrm>
            <a:off x="360000" y="1980000"/>
            <a:ext cx="9070560" cy="104256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a:t>
            </a:r>
            <a:r>
              <a:rPr b="1" lang="en-US" sz="2600" spc="-1" strike="noStrike">
                <a:solidFill>
                  <a:srgbClr val="1c1c1c"/>
                </a:solidFill>
                <a:latin typeface="Source Sans Pro Semibold"/>
                <a:ea typeface="DejaVu Sans"/>
              </a:rPr>
              <a:t>ってなんのために使うの？</a:t>
            </a:r>
            <a:endParaRPr b="0" lang="en-US" sz="2600" spc="-1" strike="noStrike">
              <a:latin typeface="Arial"/>
            </a:endParaRPr>
          </a:p>
        </p:txBody>
      </p:sp>
      <p:sp>
        <p:nvSpPr>
          <p:cNvPr id="179" name="CustomShape 3"/>
          <p:cNvSpPr/>
          <p:nvPr/>
        </p:nvSpPr>
        <p:spPr>
          <a:xfrm>
            <a:off x="2088000" y="4032000"/>
            <a:ext cx="5665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Source Sans Pro"/>
                <a:ea typeface="DejaVu Sans"/>
              </a:rPr>
              <a:t>ファイルのバージョンを管理するため！</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pic>
        <p:nvPicPr>
          <p:cNvPr id="181" name="" descr=""/>
          <p:cNvPicPr/>
          <p:nvPr/>
        </p:nvPicPr>
        <p:blipFill>
          <a:blip r:embed="rId1"/>
          <a:stretch/>
        </p:blipFill>
        <p:spPr>
          <a:xfrm>
            <a:off x="864000" y="2880000"/>
            <a:ext cx="4044600" cy="3670560"/>
          </a:xfrm>
          <a:prstGeom prst="rect">
            <a:avLst/>
          </a:prstGeom>
          <a:ln>
            <a:noFill/>
          </a:ln>
        </p:spPr>
      </p:pic>
      <p:pic>
        <p:nvPicPr>
          <p:cNvPr id="182" name="" descr=""/>
          <p:cNvPicPr/>
          <p:nvPr/>
        </p:nvPicPr>
        <p:blipFill>
          <a:blip r:embed="rId2"/>
          <a:stretch/>
        </p:blipFill>
        <p:spPr>
          <a:xfrm>
            <a:off x="4925160" y="2880000"/>
            <a:ext cx="4074120" cy="3702960"/>
          </a:xfrm>
          <a:prstGeom prst="rect">
            <a:avLst/>
          </a:prstGeom>
          <a:ln>
            <a:noFill/>
          </a:ln>
        </p:spPr>
      </p:pic>
      <p:sp>
        <p:nvSpPr>
          <p:cNvPr id="183" name="CustomShape 2"/>
          <p:cNvSpPr/>
          <p:nvPr/>
        </p:nvSpPr>
        <p:spPr>
          <a:xfrm>
            <a:off x="1584000" y="1800000"/>
            <a:ext cx="640656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ファイルのバージョンを管理しないと</a:t>
            </a:r>
            <a:r>
              <a:rPr b="0" lang="en-US" sz="2600" spc="-1" strike="noStrike">
                <a:solidFill>
                  <a:srgbClr val="000000"/>
                </a:solidFill>
                <a:latin typeface="Source Sans Pro"/>
                <a:ea typeface="DejaVu Sans"/>
              </a:rPr>
              <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85" name="CustomShape 2"/>
          <p:cNvSpPr/>
          <p:nvPr/>
        </p:nvSpPr>
        <p:spPr>
          <a:xfrm>
            <a:off x="1584000" y="1800000"/>
            <a:ext cx="640656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ファイルのバージョンを管理すれば</a:t>
            </a:r>
            <a:r>
              <a:rPr b="0" lang="en-US" sz="2600" spc="-1" strike="noStrike">
                <a:solidFill>
                  <a:srgbClr val="000000"/>
                </a:solidFill>
                <a:latin typeface="Source Sans Pro"/>
                <a:ea typeface="DejaVu Sans"/>
              </a:rPr>
              <a:t>...!</a:t>
            </a:r>
            <a:endParaRPr b="0" lang="en-US" sz="2600" spc="-1" strike="noStrike">
              <a:latin typeface="Arial"/>
            </a:endParaRPr>
          </a:p>
        </p:txBody>
      </p:sp>
      <p:pic>
        <p:nvPicPr>
          <p:cNvPr id="186" name="" descr=""/>
          <p:cNvPicPr/>
          <p:nvPr/>
        </p:nvPicPr>
        <p:blipFill>
          <a:blip r:embed="rId1"/>
          <a:stretch/>
        </p:blipFill>
        <p:spPr>
          <a:xfrm>
            <a:off x="864000" y="2808000"/>
            <a:ext cx="4112280" cy="3742920"/>
          </a:xfrm>
          <a:prstGeom prst="rect">
            <a:avLst/>
          </a:prstGeom>
          <a:ln>
            <a:noFill/>
          </a:ln>
        </p:spPr>
      </p:pic>
      <p:pic>
        <p:nvPicPr>
          <p:cNvPr id="187" name="" descr=""/>
          <p:cNvPicPr/>
          <p:nvPr/>
        </p:nvPicPr>
        <p:blipFill>
          <a:blip r:embed="rId2"/>
          <a:stretch/>
        </p:blipFill>
        <p:spPr>
          <a:xfrm>
            <a:off x="5040000" y="2808000"/>
            <a:ext cx="4135680" cy="37562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github</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89" name="CustomShape 2"/>
          <p:cNvSpPr/>
          <p:nvPr/>
        </p:nvSpPr>
        <p:spPr>
          <a:xfrm>
            <a:off x="360000" y="1980000"/>
            <a:ext cx="9070560" cy="104256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Github</a:t>
            </a:r>
            <a:r>
              <a:rPr b="1" lang="en-US" sz="2600" spc="-1" strike="noStrike">
                <a:solidFill>
                  <a:srgbClr val="1c1c1c"/>
                </a:solidFill>
                <a:latin typeface="Source Sans Pro Semibold"/>
                <a:ea typeface="DejaVu Sans"/>
              </a:rPr>
              <a:t>とはコードのホスティングサービス</a:t>
            </a:r>
            <a:endParaRPr b="0" lang="en-US" sz="2600" spc="-1" strike="noStrike">
              <a:latin typeface="Arial"/>
            </a:endParaRPr>
          </a:p>
        </p:txBody>
      </p:sp>
      <p:sp>
        <p:nvSpPr>
          <p:cNvPr id="190" name="CustomShape 3"/>
          <p:cNvSpPr/>
          <p:nvPr/>
        </p:nvSpPr>
        <p:spPr>
          <a:xfrm>
            <a:off x="1080000" y="4176000"/>
            <a:ext cx="2303280" cy="1511280"/>
          </a:xfrm>
          <a:prstGeom prst="can">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個人レポジトリ</a:t>
            </a:r>
            <a:endParaRPr b="0" lang="en-US" sz="1800" spc="-1" strike="noStrike">
              <a:latin typeface="Arial"/>
            </a:endParaRPr>
          </a:p>
        </p:txBody>
      </p:sp>
      <p:sp>
        <p:nvSpPr>
          <p:cNvPr id="191" name="CustomShape 4"/>
          <p:cNvSpPr/>
          <p:nvPr/>
        </p:nvSpPr>
        <p:spPr>
          <a:xfrm>
            <a:off x="1872000" y="3672000"/>
            <a:ext cx="503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a:t>
            </a:r>
            <a:endParaRPr b="0" lang="en-US" sz="1800" spc="-1" strike="noStrike">
              <a:latin typeface="Arial"/>
            </a:endParaRPr>
          </a:p>
        </p:txBody>
      </p:sp>
      <p:sp>
        <p:nvSpPr>
          <p:cNvPr id="192" name="CustomShape 5"/>
          <p:cNvSpPr/>
          <p:nvPr/>
        </p:nvSpPr>
        <p:spPr>
          <a:xfrm>
            <a:off x="3456000" y="3600000"/>
            <a:ext cx="647280" cy="935280"/>
          </a:xfrm>
          <a:prstGeom prst="smileyFace">
            <a:avLst>
              <a:gd name="adj" fmla="val 9282"/>
            </a:avLst>
          </a:prstGeom>
          <a:solidFill>
            <a:srgbClr val="729fcf"/>
          </a:solidFill>
          <a:ln>
            <a:solidFill>
              <a:srgbClr val="3465a4"/>
            </a:solidFill>
          </a:ln>
        </p:spPr>
        <p:style>
          <a:lnRef idx="0"/>
          <a:fillRef idx="0"/>
          <a:effectRef idx="0"/>
          <a:fontRef idx="minor"/>
        </p:style>
      </p:sp>
      <p:sp>
        <p:nvSpPr>
          <p:cNvPr id="193" name="CustomShape 6"/>
          <p:cNvSpPr/>
          <p:nvPr/>
        </p:nvSpPr>
        <p:spPr>
          <a:xfrm>
            <a:off x="4104000" y="4824000"/>
            <a:ext cx="1943280" cy="359280"/>
          </a:xfrm>
          <a:custGeom>
            <a:avLst/>
            <a:gdLst/>
            <a:ahLst/>
            <a:rect l="l" t="t" r="r" b="b"/>
            <a:pathLst>
              <a:path w="5402" h="1002">
                <a:moveTo>
                  <a:pt x="0" y="250"/>
                </a:moveTo>
                <a:lnTo>
                  <a:pt x="4050" y="250"/>
                </a:lnTo>
                <a:lnTo>
                  <a:pt x="4050" y="0"/>
                </a:lnTo>
                <a:lnTo>
                  <a:pt x="5401" y="500"/>
                </a:lnTo>
                <a:lnTo>
                  <a:pt x="4050" y="1001"/>
                </a:lnTo>
                <a:lnTo>
                  <a:pt x="4050" y="750"/>
                </a:lnTo>
                <a:lnTo>
                  <a:pt x="0" y="750"/>
                </a:lnTo>
                <a:lnTo>
                  <a:pt x="0" y="250"/>
                </a:lnTo>
              </a:path>
            </a:pathLst>
          </a:custGeom>
          <a:solidFill>
            <a:srgbClr val="729fcf"/>
          </a:solidFill>
          <a:ln>
            <a:solidFill>
              <a:srgbClr val="3465a4"/>
            </a:solidFill>
          </a:ln>
        </p:spPr>
        <p:style>
          <a:lnRef idx="0"/>
          <a:fillRef idx="0"/>
          <a:effectRef idx="0"/>
          <a:fontRef idx="minor"/>
        </p:style>
      </p:sp>
      <p:sp>
        <p:nvSpPr>
          <p:cNvPr id="194" name="CustomShape 7"/>
          <p:cNvSpPr/>
          <p:nvPr/>
        </p:nvSpPr>
        <p:spPr>
          <a:xfrm>
            <a:off x="4032000" y="4176000"/>
            <a:ext cx="237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コードを預かってくれ</a:t>
            </a:r>
            <a:endParaRPr b="0" lang="en-US" sz="1800" spc="-1" strike="noStrike">
              <a:latin typeface="Arial"/>
            </a:endParaRPr>
          </a:p>
        </p:txBody>
      </p:sp>
      <p:sp>
        <p:nvSpPr>
          <p:cNvPr id="195" name="CustomShape 8"/>
          <p:cNvSpPr/>
          <p:nvPr/>
        </p:nvSpPr>
        <p:spPr>
          <a:xfrm>
            <a:off x="7056000" y="3888000"/>
            <a:ext cx="1511280" cy="1799280"/>
          </a:xfrm>
          <a:prstGeom prst="flowChartPunchedCard">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Github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596520"/>
            <a:ext cx="907128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Github</a:t>
            </a:r>
            <a:r>
              <a:rPr b="0" lang="en-US" sz="4400" spc="-1" strike="noStrike">
                <a:solidFill>
                  <a:srgbClr val="000000"/>
                </a:solidFill>
                <a:latin typeface="Arial"/>
                <a:ea typeface="DejaVu Sans"/>
              </a:rPr>
              <a:t>の特徴</a:t>
            </a:r>
            <a:endParaRPr b="0" lang="en-US" sz="4400" spc="-1" strike="noStrike">
              <a:latin typeface="Arial"/>
            </a:endParaRPr>
          </a:p>
        </p:txBody>
      </p:sp>
      <p:pic>
        <p:nvPicPr>
          <p:cNvPr id="197" name="" descr=""/>
          <p:cNvPicPr/>
          <p:nvPr/>
        </p:nvPicPr>
        <p:blipFill>
          <a:blip r:embed="rId1"/>
          <a:stretch/>
        </p:blipFill>
        <p:spPr>
          <a:xfrm>
            <a:off x="503640" y="1947960"/>
            <a:ext cx="4426200" cy="4024440"/>
          </a:xfrm>
          <a:prstGeom prst="rect">
            <a:avLst/>
          </a:prstGeom>
          <a:ln>
            <a:noFill/>
          </a:ln>
        </p:spPr>
      </p:pic>
      <p:pic>
        <p:nvPicPr>
          <p:cNvPr id="198" name="" descr=""/>
          <p:cNvPicPr/>
          <p:nvPr/>
        </p:nvPicPr>
        <p:blipFill>
          <a:blip r:embed="rId2"/>
          <a:stretch/>
        </p:blipFill>
        <p:spPr>
          <a:xfrm>
            <a:off x="5152320" y="1950120"/>
            <a:ext cx="4426200" cy="4020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596520"/>
            <a:ext cx="907128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リポジトリのホスティングサービス</a:t>
            </a:r>
            <a:endParaRPr b="0" lang="en-US" sz="4400" spc="-1" strike="noStrike">
              <a:latin typeface="Arial"/>
            </a:endParaRPr>
          </a:p>
        </p:txBody>
      </p:sp>
      <p:pic>
        <p:nvPicPr>
          <p:cNvPr id="200" name="" descr=""/>
          <p:cNvPicPr/>
          <p:nvPr/>
        </p:nvPicPr>
        <p:blipFill>
          <a:blip r:embed="rId1"/>
          <a:stretch/>
        </p:blipFill>
        <p:spPr>
          <a:xfrm>
            <a:off x="503640" y="1939320"/>
            <a:ext cx="4426200" cy="4042080"/>
          </a:xfrm>
          <a:prstGeom prst="rect">
            <a:avLst/>
          </a:prstGeom>
          <a:ln>
            <a:noFill/>
          </a:ln>
        </p:spPr>
      </p:pic>
      <p:pic>
        <p:nvPicPr>
          <p:cNvPr id="201" name="" descr=""/>
          <p:cNvPicPr/>
          <p:nvPr/>
        </p:nvPicPr>
        <p:blipFill>
          <a:blip r:embed="rId2"/>
          <a:stretch/>
        </p:blipFill>
        <p:spPr>
          <a:xfrm>
            <a:off x="5152320" y="1941480"/>
            <a:ext cx="4426200" cy="40377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596520"/>
            <a:ext cx="907164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latin typeface="Arial"/>
              </a:rPr>
              <a:t>git</a:t>
            </a:r>
            <a:r>
              <a:rPr b="0" lang="en-US" sz="4400" spc="-1" strike="noStrike">
                <a:latin typeface="Arial"/>
              </a:rPr>
              <a:t>のコマンド</a:t>
            </a:r>
            <a:endParaRPr b="0" lang="en-US" sz="4400" spc="-1" strike="noStrike">
              <a:latin typeface="Arial"/>
            </a:endParaRPr>
          </a:p>
        </p:txBody>
      </p:sp>
      <p:sp>
        <p:nvSpPr>
          <p:cNvPr id="203" name="CustomShape 2"/>
          <p:cNvSpPr/>
          <p:nvPr/>
        </p:nvSpPr>
        <p:spPr>
          <a:xfrm>
            <a:off x="504000" y="1768680"/>
            <a:ext cx="8639640" cy="43837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Add</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a:t>
            </a:r>
            <a:r>
              <a:rPr b="0" lang="en-US" sz="3200" spc="-1" strike="noStrike">
                <a:latin typeface="Arial"/>
              </a:rPr>
              <a:t>アッド</a:t>
            </a:r>
            <a:r>
              <a:rPr b="0" lang="en-US" sz="3200" spc="-1" strike="noStrike">
                <a:latin typeface="Arial"/>
              </a:rPr>
              <a: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Commit</a:t>
            </a:r>
            <a:r>
              <a:rPr b="0" lang="en-US" sz="3200" spc="-1" strike="noStrike">
                <a:latin typeface="Arial"/>
              </a:rPr>
              <a:t>	</a:t>
            </a:r>
            <a:r>
              <a:rPr b="0" lang="en-US" sz="3200" spc="-1" strike="noStrike">
                <a:latin typeface="Arial"/>
              </a:rPr>
              <a:t>（コミット）</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Push</a:t>
            </a:r>
            <a:r>
              <a:rPr b="0" lang="en-US" sz="3200" spc="-1" strike="noStrike">
                <a:latin typeface="Arial"/>
              </a:rPr>
              <a:t>	</a:t>
            </a:r>
            <a:r>
              <a:rPr b="0" lang="en-US" sz="3200" spc="-1" strike="noStrike">
                <a:latin typeface="Arial"/>
              </a:rPr>
              <a:t>	</a:t>
            </a:r>
            <a:r>
              <a:rPr b="0" lang="en-US" sz="3200" spc="-1" strike="noStrike">
                <a:latin typeface="Arial"/>
              </a:rPr>
              <a:t>（プッシュ）</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Fetch</a:t>
            </a:r>
            <a:r>
              <a:rPr b="0" lang="en-US" sz="3200" spc="-1" strike="noStrike">
                <a:latin typeface="Arial"/>
              </a:rPr>
              <a:t>	</a:t>
            </a:r>
            <a:r>
              <a:rPr b="0" lang="en-US" sz="3200" spc="-1" strike="noStrike">
                <a:latin typeface="Arial"/>
              </a:rPr>
              <a:t>	</a:t>
            </a:r>
            <a:r>
              <a:rPr b="0" lang="en-US" sz="3200" spc="-1" strike="noStrike">
                <a:latin typeface="Arial"/>
              </a:rPr>
              <a:t>（フェッチ）</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Merge</a:t>
            </a:r>
            <a:r>
              <a:rPr b="0" lang="en-US" sz="3200" spc="-1" strike="noStrike">
                <a:latin typeface="Arial"/>
              </a:rPr>
              <a:t>	</a:t>
            </a:r>
            <a:r>
              <a:rPr b="0" lang="en-US" sz="3200" spc="-1" strike="noStrike">
                <a:latin typeface="Arial"/>
              </a:rPr>
              <a:t>	</a:t>
            </a:r>
            <a:r>
              <a:rPr b="0" lang="en-US" sz="3200" spc="-1" strike="noStrike">
                <a:latin typeface="Arial"/>
              </a:rPr>
              <a:t>（マージ）</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808080"/>
                </a:solidFill>
                <a:latin typeface="Arial"/>
              </a:rPr>
              <a:t>stash</a:t>
            </a: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（スタッシュ）</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TotalTime>
  <Application>LibreOffice/6.3.0.4$Windows_X86_64 LibreOffice_project/057fc023c990d676a43019934386b85b21a9ee99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2019-08-13T22:00:10Z</dcterms:created>
  <dc:creator/>
  <dc:description/>
  <dc:language>ja-JP</dc:language>
  <cp:lastModifiedBy/>
  <dcterms:modified xsi:type="dcterms:W3CDTF">2019-08-14T22:24:33Z</dcterms:modified>
  <cp:revision>9</cp:revision>
  <dc:subject/>
  <dc:title>Alizarin</dc:title>
</cp:coreProperties>
</file>