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スライドを移動するにはクリックします。</a:t>
            </a:r>
            <a:endParaRPr b="0" lang="en-US" sz="4400" spc="-1" strike="noStrike">
              <a:latin typeface="Arial"/>
            </a:endParaRPr>
          </a:p>
        </p:txBody>
      </p:sp>
      <p:sp>
        <p:nvSpPr>
          <p:cNvPr id="16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クリックしてノート書式の編集</a:t>
            </a:r>
            <a:endParaRPr b="0" lang="en-US" sz="2000" spc="-1" strike="noStrike">
              <a:latin typeface="Arial"/>
            </a:endParaRPr>
          </a:p>
        </p:txBody>
      </p:sp>
      <p:sp>
        <p:nvSpPr>
          <p:cNvPr id="16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17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17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17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666F1A1-2FB3-4586-AEC5-A45057453E6E}"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1107000" y="812520"/>
            <a:ext cx="5343120" cy="4006800"/>
          </a:xfrm>
          <a:prstGeom prst="rect">
            <a:avLst/>
          </a:prstGeom>
        </p:spPr>
      </p:sp>
      <p:sp>
        <p:nvSpPr>
          <p:cNvPr id="328" name="PlaceHolder 2"/>
          <p:cNvSpPr>
            <a:spLocks noGrp="1"/>
          </p:cNvSpPr>
          <p:nvPr>
            <p:ph type="body"/>
          </p:nvPr>
        </p:nvSpPr>
        <p:spPr>
          <a:xfrm>
            <a:off x="756000" y="5078520"/>
            <a:ext cx="6045480" cy="4811040"/>
          </a:xfrm>
          <a:prstGeom prst="rect">
            <a:avLst/>
          </a:prstGeom>
        </p:spPr>
        <p:txBody>
          <a:bodyPr lIns="0" rIns="0" tIns="0" bIns="0">
            <a:spAutoFit/>
          </a:bodyPr>
          <a:p>
            <a:pPr marL="216000" indent="-21420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4200">
              <a:lnSpc>
                <a:spcPct val="100000"/>
              </a:lnSpc>
            </a:pPr>
            <a:endParaRPr b="0" lang="en-US" sz="2000" spc="-1" strike="noStrike">
              <a:latin typeface="Arial"/>
            </a:endParaRPr>
          </a:p>
          <a:p>
            <a:pPr marL="216000" indent="-21420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420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4200">
              <a:lnSpc>
                <a:spcPct val="100000"/>
              </a:lnSpc>
            </a:pP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1107000" y="812520"/>
            <a:ext cx="5343120" cy="4006800"/>
          </a:xfrm>
          <a:prstGeom prst="rect">
            <a:avLst/>
          </a:prstGeom>
        </p:spPr>
      </p:sp>
      <p:sp>
        <p:nvSpPr>
          <p:cNvPr id="330" name="PlaceHolder 2"/>
          <p:cNvSpPr>
            <a:spLocks noGrp="1"/>
          </p:cNvSpPr>
          <p:nvPr>
            <p:ph type="body"/>
          </p:nvPr>
        </p:nvSpPr>
        <p:spPr>
          <a:xfrm>
            <a:off x="756000" y="5078520"/>
            <a:ext cx="6045480" cy="4811040"/>
          </a:xfrm>
          <a:prstGeom prst="rect">
            <a:avLst/>
          </a:prstGeom>
        </p:spPr>
        <p:txBody>
          <a:bodyPr lIns="0" rIns="0" tIns="0" bIns="0">
            <a:spAutoFit/>
          </a:bodyPr>
          <a:p>
            <a:pPr marL="216000" indent="-21420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4200">
              <a:lnSpc>
                <a:spcPct val="100000"/>
              </a:lnSpc>
            </a:pPr>
            <a:endParaRPr b="0" lang="en-US" sz="2000" spc="-1" strike="noStrike">
              <a:latin typeface="Arial"/>
            </a:endParaRPr>
          </a:p>
          <a:p>
            <a:pPr marL="216000" indent="-21420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420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4200">
              <a:lnSpc>
                <a:spcPct val="100000"/>
              </a:lnSpc>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1053360" cy="2090520"/>
          </a:xfrm>
          <a:prstGeom prst="rect">
            <a:avLst/>
          </a:prstGeom>
        </p:spPr>
        <p:txBody>
          <a:bodyPr lIns="0" rIns="0" tIns="0" bIns="0">
            <a:normAutofit fontScale="27000"/>
          </a:bodyPr>
          <a:p>
            <a:endParaRPr b="0" lang="en-US" sz="3200" spc="-1" strike="noStrike">
              <a:latin typeface="Arial"/>
            </a:endParaRPr>
          </a:p>
        </p:txBody>
      </p:sp>
      <p:sp>
        <p:nvSpPr>
          <p:cNvPr id="26" name="PlaceHolder 3"/>
          <p:cNvSpPr>
            <a:spLocks noGrp="1"/>
          </p:cNvSpPr>
          <p:nvPr>
            <p:ph type="body"/>
          </p:nvPr>
        </p:nvSpPr>
        <p:spPr>
          <a:xfrm>
            <a:off x="504000" y="4058280"/>
            <a:ext cx="105336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29"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30" name="PlaceHolder 4"/>
          <p:cNvSpPr>
            <a:spLocks noGrp="1"/>
          </p:cNvSpPr>
          <p:nvPr>
            <p:ph type="body"/>
          </p:nvPr>
        </p:nvSpPr>
        <p:spPr>
          <a:xfrm>
            <a:off x="504000" y="4058280"/>
            <a:ext cx="513720" cy="2090520"/>
          </a:xfrm>
          <a:prstGeom prst="rect">
            <a:avLst/>
          </a:prstGeom>
        </p:spPr>
        <p:txBody>
          <a:bodyPr lIns="0" rIns="0" tIns="0" bIns="0">
            <a:normAutofit fontScale="24000"/>
          </a:bodyPr>
          <a:p>
            <a:endParaRPr b="0" lang="en-US" sz="3200" spc="-1" strike="noStrike">
              <a:latin typeface="Arial"/>
            </a:endParaRPr>
          </a:p>
        </p:txBody>
      </p:sp>
      <p:sp>
        <p:nvSpPr>
          <p:cNvPr id="31" name="PlaceHolder 5"/>
          <p:cNvSpPr>
            <a:spLocks noGrp="1"/>
          </p:cNvSpPr>
          <p:nvPr>
            <p:ph type="body"/>
          </p:nvPr>
        </p:nvSpPr>
        <p:spPr>
          <a:xfrm>
            <a:off x="104364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34" name="PlaceHolder 3"/>
          <p:cNvSpPr>
            <a:spLocks noGrp="1"/>
          </p:cNvSpPr>
          <p:nvPr>
            <p:ph type="body"/>
          </p:nvPr>
        </p:nvSpPr>
        <p:spPr>
          <a:xfrm>
            <a:off x="86004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35" name="PlaceHolder 4"/>
          <p:cNvSpPr>
            <a:spLocks noGrp="1"/>
          </p:cNvSpPr>
          <p:nvPr>
            <p:ph type="body"/>
          </p:nvPr>
        </p:nvSpPr>
        <p:spPr>
          <a:xfrm>
            <a:off x="121608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36" name="PlaceHolder 5"/>
          <p:cNvSpPr>
            <a:spLocks noGrp="1"/>
          </p:cNvSpPr>
          <p:nvPr>
            <p:ph type="body"/>
          </p:nvPr>
        </p:nvSpPr>
        <p:spPr>
          <a:xfrm>
            <a:off x="504000" y="4058280"/>
            <a:ext cx="338760" cy="2090520"/>
          </a:xfrm>
          <a:prstGeom prst="rect">
            <a:avLst/>
          </a:prstGeom>
        </p:spPr>
        <p:txBody>
          <a:bodyPr lIns="0" rIns="0" tIns="0" bIns="0">
            <a:normAutofit fontScale="24000"/>
          </a:bodyPr>
          <a:p>
            <a:endParaRPr b="0" lang="en-US" sz="3200" spc="-1" strike="noStrike">
              <a:latin typeface="Arial"/>
            </a:endParaRPr>
          </a:p>
        </p:txBody>
      </p:sp>
      <p:sp>
        <p:nvSpPr>
          <p:cNvPr id="37" name="PlaceHolder 6"/>
          <p:cNvSpPr>
            <a:spLocks noGrp="1"/>
          </p:cNvSpPr>
          <p:nvPr>
            <p:ph type="body"/>
          </p:nvPr>
        </p:nvSpPr>
        <p:spPr>
          <a:xfrm>
            <a:off x="860040" y="4058280"/>
            <a:ext cx="338760" cy="2090520"/>
          </a:xfrm>
          <a:prstGeom prst="rect">
            <a:avLst/>
          </a:prstGeom>
        </p:spPr>
        <p:txBody>
          <a:bodyPr lIns="0" rIns="0" tIns="0" bIns="0">
            <a:normAutofit fontScale="24000"/>
          </a:bodyPr>
          <a:p>
            <a:endParaRPr b="0" lang="en-US" sz="3200" spc="-1" strike="noStrike">
              <a:latin typeface="Arial"/>
            </a:endParaRPr>
          </a:p>
        </p:txBody>
      </p:sp>
      <p:sp>
        <p:nvSpPr>
          <p:cNvPr id="38" name="PlaceHolder 7"/>
          <p:cNvSpPr>
            <a:spLocks noGrp="1"/>
          </p:cNvSpPr>
          <p:nvPr>
            <p:ph type="body"/>
          </p:nvPr>
        </p:nvSpPr>
        <p:spPr>
          <a:xfrm>
            <a:off x="1216080" y="4058280"/>
            <a:ext cx="33876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subTitle"/>
          </p:nvPr>
        </p:nvSpPr>
        <p:spPr>
          <a:xfrm>
            <a:off x="504000" y="1768680"/>
            <a:ext cx="1053360" cy="43830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504000" y="1768680"/>
            <a:ext cx="1053360" cy="4383000"/>
          </a:xfrm>
          <a:prstGeom prst="rect">
            <a:avLst/>
          </a:prstGeom>
        </p:spPr>
        <p:txBody>
          <a:bodyPr lIns="0" rIns="0" tIns="0" bIns="0">
            <a:normAutofit fontScale="84000"/>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50400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52" name="PlaceHolder 3"/>
          <p:cNvSpPr>
            <a:spLocks noGrp="1"/>
          </p:cNvSpPr>
          <p:nvPr>
            <p:ph type="body"/>
          </p:nvPr>
        </p:nvSpPr>
        <p:spPr>
          <a:xfrm>
            <a:off x="1043640" y="1768680"/>
            <a:ext cx="513720" cy="438300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61720"/>
            <a:ext cx="907092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57" name="PlaceHolder 3"/>
          <p:cNvSpPr>
            <a:spLocks noGrp="1"/>
          </p:cNvSpPr>
          <p:nvPr>
            <p:ph type="body"/>
          </p:nvPr>
        </p:nvSpPr>
        <p:spPr>
          <a:xfrm>
            <a:off x="104364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58" name="PlaceHolder 4"/>
          <p:cNvSpPr>
            <a:spLocks noGrp="1"/>
          </p:cNvSpPr>
          <p:nvPr>
            <p:ph type="body"/>
          </p:nvPr>
        </p:nvSpPr>
        <p:spPr>
          <a:xfrm>
            <a:off x="50400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1053360" cy="43830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61"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62" name="PlaceHolder 4"/>
          <p:cNvSpPr>
            <a:spLocks noGrp="1"/>
          </p:cNvSpPr>
          <p:nvPr>
            <p:ph type="body"/>
          </p:nvPr>
        </p:nvSpPr>
        <p:spPr>
          <a:xfrm>
            <a:off x="104364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65"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66" name="PlaceHolder 4"/>
          <p:cNvSpPr>
            <a:spLocks noGrp="1"/>
          </p:cNvSpPr>
          <p:nvPr>
            <p:ph type="body"/>
          </p:nvPr>
        </p:nvSpPr>
        <p:spPr>
          <a:xfrm>
            <a:off x="504000" y="4058280"/>
            <a:ext cx="105336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4000" y="1768680"/>
            <a:ext cx="1053360" cy="2090520"/>
          </a:xfrm>
          <a:prstGeom prst="rect">
            <a:avLst/>
          </a:prstGeom>
        </p:spPr>
        <p:txBody>
          <a:bodyPr lIns="0" rIns="0" tIns="0" bIns="0">
            <a:normAutofit fontScale="27000"/>
          </a:bodyPr>
          <a:p>
            <a:endParaRPr b="0" lang="en-US" sz="3200" spc="-1" strike="noStrike">
              <a:latin typeface="Arial"/>
            </a:endParaRPr>
          </a:p>
        </p:txBody>
      </p:sp>
      <p:sp>
        <p:nvSpPr>
          <p:cNvPr id="69" name="PlaceHolder 3"/>
          <p:cNvSpPr>
            <a:spLocks noGrp="1"/>
          </p:cNvSpPr>
          <p:nvPr>
            <p:ph type="body"/>
          </p:nvPr>
        </p:nvSpPr>
        <p:spPr>
          <a:xfrm>
            <a:off x="504000" y="4058280"/>
            <a:ext cx="105336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72"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73" name="PlaceHolder 4"/>
          <p:cNvSpPr>
            <a:spLocks noGrp="1"/>
          </p:cNvSpPr>
          <p:nvPr>
            <p:ph type="body"/>
          </p:nvPr>
        </p:nvSpPr>
        <p:spPr>
          <a:xfrm>
            <a:off x="504000" y="4058280"/>
            <a:ext cx="513720" cy="2090520"/>
          </a:xfrm>
          <a:prstGeom prst="rect">
            <a:avLst/>
          </a:prstGeom>
        </p:spPr>
        <p:txBody>
          <a:bodyPr lIns="0" rIns="0" tIns="0" bIns="0">
            <a:normAutofit fontScale="24000"/>
          </a:bodyPr>
          <a:p>
            <a:endParaRPr b="0" lang="en-US" sz="3200" spc="-1" strike="noStrike">
              <a:latin typeface="Arial"/>
            </a:endParaRPr>
          </a:p>
        </p:txBody>
      </p:sp>
      <p:sp>
        <p:nvSpPr>
          <p:cNvPr id="74" name="PlaceHolder 5"/>
          <p:cNvSpPr>
            <a:spLocks noGrp="1"/>
          </p:cNvSpPr>
          <p:nvPr>
            <p:ph type="body"/>
          </p:nvPr>
        </p:nvSpPr>
        <p:spPr>
          <a:xfrm>
            <a:off x="104364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50400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77" name="PlaceHolder 3"/>
          <p:cNvSpPr>
            <a:spLocks noGrp="1"/>
          </p:cNvSpPr>
          <p:nvPr>
            <p:ph type="body"/>
          </p:nvPr>
        </p:nvSpPr>
        <p:spPr>
          <a:xfrm>
            <a:off x="86004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78" name="PlaceHolder 4"/>
          <p:cNvSpPr>
            <a:spLocks noGrp="1"/>
          </p:cNvSpPr>
          <p:nvPr>
            <p:ph type="body"/>
          </p:nvPr>
        </p:nvSpPr>
        <p:spPr>
          <a:xfrm>
            <a:off x="121608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79" name="PlaceHolder 5"/>
          <p:cNvSpPr>
            <a:spLocks noGrp="1"/>
          </p:cNvSpPr>
          <p:nvPr>
            <p:ph type="body"/>
          </p:nvPr>
        </p:nvSpPr>
        <p:spPr>
          <a:xfrm>
            <a:off x="504000" y="4058280"/>
            <a:ext cx="338760" cy="2090520"/>
          </a:xfrm>
          <a:prstGeom prst="rect">
            <a:avLst/>
          </a:prstGeom>
        </p:spPr>
        <p:txBody>
          <a:bodyPr lIns="0" rIns="0" tIns="0" bIns="0">
            <a:normAutofit fontScale="24000"/>
          </a:bodyPr>
          <a:p>
            <a:endParaRPr b="0" lang="en-US" sz="3200" spc="-1" strike="noStrike">
              <a:latin typeface="Arial"/>
            </a:endParaRPr>
          </a:p>
        </p:txBody>
      </p:sp>
      <p:sp>
        <p:nvSpPr>
          <p:cNvPr id="80" name="PlaceHolder 6"/>
          <p:cNvSpPr>
            <a:spLocks noGrp="1"/>
          </p:cNvSpPr>
          <p:nvPr>
            <p:ph type="body"/>
          </p:nvPr>
        </p:nvSpPr>
        <p:spPr>
          <a:xfrm>
            <a:off x="860040" y="4058280"/>
            <a:ext cx="338760" cy="2090520"/>
          </a:xfrm>
          <a:prstGeom prst="rect">
            <a:avLst/>
          </a:prstGeom>
        </p:spPr>
        <p:txBody>
          <a:bodyPr lIns="0" rIns="0" tIns="0" bIns="0">
            <a:normAutofit fontScale="24000"/>
          </a:bodyPr>
          <a:p>
            <a:endParaRPr b="0" lang="en-US" sz="3200" spc="-1" strike="noStrike">
              <a:latin typeface="Arial"/>
            </a:endParaRPr>
          </a:p>
        </p:txBody>
      </p:sp>
      <p:sp>
        <p:nvSpPr>
          <p:cNvPr id="81" name="PlaceHolder 7"/>
          <p:cNvSpPr>
            <a:spLocks noGrp="1"/>
          </p:cNvSpPr>
          <p:nvPr>
            <p:ph type="body"/>
          </p:nvPr>
        </p:nvSpPr>
        <p:spPr>
          <a:xfrm>
            <a:off x="1216080" y="4058280"/>
            <a:ext cx="33876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subTitle"/>
          </p:nvPr>
        </p:nvSpPr>
        <p:spPr>
          <a:xfrm>
            <a:off x="504000" y="1768680"/>
            <a:ext cx="1053360" cy="43830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768680"/>
            <a:ext cx="1053360" cy="4383000"/>
          </a:xfrm>
          <a:prstGeom prst="rect">
            <a:avLst/>
          </a:prstGeom>
        </p:spPr>
        <p:txBody>
          <a:bodyPr lIns="0" rIns="0" tIns="0" bIns="0">
            <a:normAutofit fontScale="84000"/>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94" name="PlaceHolder 3"/>
          <p:cNvSpPr>
            <a:spLocks noGrp="1"/>
          </p:cNvSpPr>
          <p:nvPr>
            <p:ph type="body"/>
          </p:nvPr>
        </p:nvSpPr>
        <p:spPr>
          <a:xfrm>
            <a:off x="1043640" y="1768680"/>
            <a:ext cx="513720" cy="438300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1053360" cy="4383000"/>
          </a:xfrm>
          <a:prstGeom prst="rect">
            <a:avLst/>
          </a:prstGeom>
        </p:spPr>
        <p:txBody>
          <a:bodyPr lIns="0" rIns="0" tIns="0" bIns="0">
            <a:normAutofit fontScale="84000"/>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61720"/>
            <a:ext cx="907092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99" name="PlaceHolder 3"/>
          <p:cNvSpPr>
            <a:spLocks noGrp="1"/>
          </p:cNvSpPr>
          <p:nvPr>
            <p:ph type="body"/>
          </p:nvPr>
        </p:nvSpPr>
        <p:spPr>
          <a:xfrm>
            <a:off x="104364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100" name="PlaceHolder 4"/>
          <p:cNvSpPr>
            <a:spLocks noGrp="1"/>
          </p:cNvSpPr>
          <p:nvPr>
            <p:ph type="body"/>
          </p:nvPr>
        </p:nvSpPr>
        <p:spPr>
          <a:xfrm>
            <a:off x="50400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02" name="PlaceHolder 2"/>
          <p:cNvSpPr>
            <a:spLocks noGrp="1"/>
          </p:cNvSpPr>
          <p:nvPr>
            <p:ph type="body"/>
          </p:nvPr>
        </p:nvSpPr>
        <p:spPr>
          <a:xfrm>
            <a:off x="50400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103"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04" name="PlaceHolder 4"/>
          <p:cNvSpPr>
            <a:spLocks noGrp="1"/>
          </p:cNvSpPr>
          <p:nvPr>
            <p:ph type="body"/>
          </p:nvPr>
        </p:nvSpPr>
        <p:spPr>
          <a:xfrm>
            <a:off x="104364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07"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08" name="PlaceHolder 4"/>
          <p:cNvSpPr>
            <a:spLocks noGrp="1"/>
          </p:cNvSpPr>
          <p:nvPr>
            <p:ph type="body"/>
          </p:nvPr>
        </p:nvSpPr>
        <p:spPr>
          <a:xfrm>
            <a:off x="504000" y="4058280"/>
            <a:ext cx="105336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10" name="PlaceHolder 2"/>
          <p:cNvSpPr>
            <a:spLocks noGrp="1"/>
          </p:cNvSpPr>
          <p:nvPr>
            <p:ph type="body"/>
          </p:nvPr>
        </p:nvSpPr>
        <p:spPr>
          <a:xfrm>
            <a:off x="504000" y="1768680"/>
            <a:ext cx="1053360" cy="2090520"/>
          </a:xfrm>
          <a:prstGeom prst="rect">
            <a:avLst/>
          </a:prstGeom>
        </p:spPr>
        <p:txBody>
          <a:bodyPr lIns="0" rIns="0" tIns="0" bIns="0">
            <a:normAutofit fontScale="27000"/>
          </a:bodyPr>
          <a:p>
            <a:endParaRPr b="0" lang="en-US" sz="3200" spc="-1" strike="noStrike">
              <a:latin typeface="Arial"/>
            </a:endParaRPr>
          </a:p>
        </p:txBody>
      </p:sp>
      <p:sp>
        <p:nvSpPr>
          <p:cNvPr id="111" name="PlaceHolder 3"/>
          <p:cNvSpPr>
            <a:spLocks noGrp="1"/>
          </p:cNvSpPr>
          <p:nvPr>
            <p:ph type="body"/>
          </p:nvPr>
        </p:nvSpPr>
        <p:spPr>
          <a:xfrm>
            <a:off x="504000" y="4058280"/>
            <a:ext cx="105336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13"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14"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15" name="PlaceHolder 4"/>
          <p:cNvSpPr>
            <a:spLocks noGrp="1"/>
          </p:cNvSpPr>
          <p:nvPr>
            <p:ph type="body"/>
          </p:nvPr>
        </p:nvSpPr>
        <p:spPr>
          <a:xfrm>
            <a:off x="504000" y="4058280"/>
            <a:ext cx="513720" cy="2090520"/>
          </a:xfrm>
          <a:prstGeom prst="rect">
            <a:avLst/>
          </a:prstGeom>
        </p:spPr>
        <p:txBody>
          <a:bodyPr lIns="0" rIns="0" tIns="0" bIns="0">
            <a:normAutofit fontScale="24000"/>
          </a:bodyPr>
          <a:p>
            <a:endParaRPr b="0" lang="en-US" sz="3200" spc="-1" strike="noStrike">
              <a:latin typeface="Arial"/>
            </a:endParaRPr>
          </a:p>
        </p:txBody>
      </p:sp>
      <p:sp>
        <p:nvSpPr>
          <p:cNvPr id="116" name="PlaceHolder 5"/>
          <p:cNvSpPr>
            <a:spLocks noGrp="1"/>
          </p:cNvSpPr>
          <p:nvPr>
            <p:ph type="body"/>
          </p:nvPr>
        </p:nvSpPr>
        <p:spPr>
          <a:xfrm>
            <a:off x="104364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18" name="PlaceHolder 2"/>
          <p:cNvSpPr>
            <a:spLocks noGrp="1"/>
          </p:cNvSpPr>
          <p:nvPr>
            <p:ph type="body"/>
          </p:nvPr>
        </p:nvSpPr>
        <p:spPr>
          <a:xfrm>
            <a:off x="50400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119" name="PlaceHolder 3"/>
          <p:cNvSpPr>
            <a:spLocks noGrp="1"/>
          </p:cNvSpPr>
          <p:nvPr>
            <p:ph type="body"/>
          </p:nvPr>
        </p:nvSpPr>
        <p:spPr>
          <a:xfrm>
            <a:off x="86004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120" name="PlaceHolder 4"/>
          <p:cNvSpPr>
            <a:spLocks noGrp="1"/>
          </p:cNvSpPr>
          <p:nvPr>
            <p:ph type="body"/>
          </p:nvPr>
        </p:nvSpPr>
        <p:spPr>
          <a:xfrm>
            <a:off x="121608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121" name="PlaceHolder 5"/>
          <p:cNvSpPr>
            <a:spLocks noGrp="1"/>
          </p:cNvSpPr>
          <p:nvPr>
            <p:ph type="body"/>
          </p:nvPr>
        </p:nvSpPr>
        <p:spPr>
          <a:xfrm>
            <a:off x="504000" y="4058280"/>
            <a:ext cx="338760" cy="2090520"/>
          </a:xfrm>
          <a:prstGeom prst="rect">
            <a:avLst/>
          </a:prstGeom>
        </p:spPr>
        <p:txBody>
          <a:bodyPr lIns="0" rIns="0" tIns="0" bIns="0">
            <a:normAutofit fontScale="24000"/>
          </a:bodyPr>
          <a:p>
            <a:endParaRPr b="0" lang="en-US" sz="3200" spc="-1" strike="noStrike">
              <a:latin typeface="Arial"/>
            </a:endParaRPr>
          </a:p>
        </p:txBody>
      </p:sp>
      <p:sp>
        <p:nvSpPr>
          <p:cNvPr id="122" name="PlaceHolder 6"/>
          <p:cNvSpPr>
            <a:spLocks noGrp="1"/>
          </p:cNvSpPr>
          <p:nvPr>
            <p:ph type="body"/>
          </p:nvPr>
        </p:nvSpPr>
        <p:spPr>
          <a:xfrm>
            <a:off x="860040" y="4058280"/>
            <a:ext cx="338760" cy="2090520"/>
          </a:xfrm>
          <a:prstGeom prst="rect">
            <a:avLst/>
          </a:prstGeom>
        </p:spPr>
        <p:txBody>
          <a:bodyPr lIns="0" rIns="0" tIns="0" bIns="0">
            <a:normAutofit fontScale="24000"/>
          </a:bodyPr>
          <a:p>
            <a:endParaRPr b="0" lang="en-US" sz="3200" spc="-1" strike="noStrike">
              <a:latin typeface="Arial"/>
            </a:endParaRPr>
          </a:p>
        </p:txBody>
      </p:sp>
      <p:sp>
        <p:nvSpPr>
          <p:cNvPr id="123" name="PlaceHolder 7"/>
          <p:cNvSpPr>
            <a:spLocks noGrp="1"/>
          </p:cNvSpPr>
          <p:nvPr>
            <p:ph type="body"/>
          </p:nvPr>
        </p:nvSpPr>
        <p:spPr>
          <a:xfrm>
            <a:off x="1216080" y="4058280"/>
            <a:ext cx="33876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32" name="PlaceHolder 2"/>
          <p:cNvSpPr>
            <a:spLocks noGrp="1"/>
          </p:cNvSpPr>
          <p:nvPr>
            <p:ph type="subTitle"/>
          </p:nvPr>
        </p:nvSpPr>
        <p:spPr>
          <a:xfrm>
            <a:off x="504000" y="1768680"/>
            <a:ext cx="1053360" cy="43830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504000" y="1768680"/>
            <a:ext cx="1053360" cy="4383000"/>
          </a:xfrm>
          <a:prstGeom prst="rect">
            <a:avLst/>
          </a:prstGeom>
        </p:spPr>
        <p:txBody>
          <a:bodyPr lIns="0" rIns="0" tIns="0" bIns="0">
            <a:normAutofit fontScale="84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9" name="PlaceHolder 3"/>
          <p:cNvSpPr>
            <a:spLocks noGrp="1"/>
          </p:cNvSpPr>
          <p:nvPr>
            <p:ph type="body"/>
          </p:nvPr>
        </p:nvSpPr>
        <p:spPr>
          <a:xfrm>
            <a:off x="1043640" y="1768680"/>
            <a:ext cx="513720" cy="438300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36" name="PlaceHolder 2"/>
          <p:cNvSpPr>
            <a:spLocks noGrp="1"/>
          </p:cNvSpPr>
          <p:nvPr>
            <p:ph type="body"/>
          </p:nvPr>
        </p:nvSpPr>
        <p:spPr>
          <a:xfrm>
            <a:off x="50400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137" name="PlaceHolder 3"/>
          <p:cNvSpPr>
            <a:spLocks noGrp="1"/>
          </p:cNvSpPr>
          <p:nvPr>
            <p:ph type="body"/>
          </p:nvPr>
        </p:nvSpPr>
        <p:spPr>
          <a:xfrm>
            <a:off x="1043640" y="1768680"/>
            <a:ext cx="513720" cy="438300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261720"/>
            <a:ext cx="907092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41"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42" name="PlaceHolder 3"/>
          <p:cNvSpPr>
            <a:spLocks noGrp="1"/>
          </p:cNvSpPr>
          <p:nvPr>
            <p:ph type="body"/>
          </p:nvPr>
        </p:nvSpPr>
        <p:spPr>
          <a:xfrm>
            <a:off x="104364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143" name="PlaceHolder 4"/>
          <p:cNvSpPr>
            <a:spLocks noGrp="1"/>
          </p:cNvSpPr>
          <p:nvPr>
            <p:ph type="body"/>
          </p:nvPr>
        </p:nvSpPr>
        <p:spPr>
          <a:xfrm>
            <a:off x="50400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146"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47" name="PlaceHolder 4"/>
          <p:cNvSpPr>
            <a:spLocks noGrp="1"/>
          </p:cNvSpPr>
          <p:nvPr>
            <p:ph type="body"/>
          </p:nvPr>
        </p:nvSpPr>
        <p:spPr>
          <a:xfrm>
            <a:off x="104364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50"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51" name="PlaceHolder 4"/>
          <p:cNvSpPr>
            <a:spLocks noGrp="1"/>
          </p:cNvSpPr>
          <p:nvPr>
            <p:ph type="body"/>
          </p:nvPr>
        </p:nvSpPr>
        <p:spPr>
          <a:xfrm>
            <a:off x="504000" y="4058280"/>
            <a:ext cx="105336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53" name="PlaceHolder 2"/>
          <p:cNvSpPr>
            <a:spLocks noGrp="1"/>
          </p:cNvSpPr>
          <p:nvPr>
            <p:ph type="body"/>
          </p:nvPr>
        </p:nvSpPr>
        <p:spPr>
          <a:xfrm>
            <a:off x="504000" y="1768680"/>
            <a:ext cx="1053360" cy="2090520"/>
          </a:xfrm>
          <a:prstGeom prst="rect">
            <a:avLst/>
          </a:prstGeom>
        </p:spPr>
        <p:txBody>
          <a:bodyPr lIns="0" rIns="0" tIns="0" bIns="0">
            <a:normAutofit fontScale="27000"/>
          </a:bodyPr>
          <a:p>
            <a:endParaRPr b="0" lang="en-US" sz="3200" spc="-1" strike="noStrike">
              <a:latin typeface="Arial"/>
            </a:endParaRPr>
          </a:p>
        </p:txBody>
      </p:sp>
      <p:sp>
        <p:nvSpPr>
          <p:cNvPr id="154" name="PlaceHolder 3"/>
          <p:cNvSpPr>
            <a:spLocks noGrp="1"/>
          </p:cNvSpPr>
          <p:nvPr>
            <p:ph type="body"/>
          </p:nvPr>
        </p:nvSpPr>
        <p:spPr>
          <a:xfrm>
            <a:off x="504000" y="4058280"/>
            <a:ext cx="105336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56"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57"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58" name="PlaceHolder 4"/>
          <p:cNvSpPr>
            <a:spLocks noGrp="1"/>
          </p:cNvSpPr>
          <p:nvPr>
            <p:ph type="body"/>
          </p:nvPr>
        </p:nvSpPr>
        <p:spPr>
          <a:xfrm>
            <a:off x="504000" y="4058280"/>
            <a:ext cx="513720" cy="2090520"/>
          </a:xfrm>
          <a:prstGeom prst="rect">
            <a:avLst/>
          </a:prstGeom>
        </p:spPr>
        <p:txBody>
          <a:bodyPr lIns="0" rIns="0" tIns="0" bIns="0">
            <a:normAutofit fontScale="24000"/>
          </a:bodyPr>
          <a:p>
            <a:endParaRPr b="0" lang="en-US" sz="3200" spc="-1" strike="noStrike">
              <a:latin typeface="Arial"/>
            </a:endParaRPr>
          </a:p>
        </p:txBody>
      </p:sp>
      <p:sp>
        <p:nvSpPr>
          <p:cNvPr id="159" name="PlaceHolder 5"/>
          <p:cNvSpPr>
            <a:spLocks noGrp="1"/>
          </p:cNvSpPr>
          <p:nvPr>
            <p:ph type="body"/>
          </p:nvPr>
        </p:nvSpPr>
        <p:spPr>
          <a:xfrm>
            <a:off x="104364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61" name="PlaceHolder 2"/>
          <p:cNvSpPr>
            <a:spLocks noGrp="1"/>
          </p:cNvSpPr>
          <p:nvPr>
            <p:ph type="body"/>
          </p:nvPr>
        </p:nvSpPr>
        <p:spPr>
          <a:xfrm>
            <a:off x="50400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162" name="PlaceHolder 3"/>
          <p:cNvSpPr>
            <a:spLocks noGrp="1"/>
          </p:cNvSpPr>
          <p:nvPr>
            <p:ph type="body"/>
          </p:nvPr>
        </p:nvSpPr>
        <p:spPr>
          <a:xfrm>
            <a:off x="86004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163" name="PlaceHolder 4"/>
          <p:cNvSpPr>
            <a:spLocks noGrp="1"/>
          </p:cNvSpPr>
          <p:nvPr>
            <p:ph type="body"/>
          </p:nvPr>
        </p:nvSpPr>
        <p:spPr>
          <a:xfrm>
            <a:off x="1216080" y="1768680"/>
            <a:ext cx="338760" cy="2090520"/>
          </a:xfrm>
          <a:prstGeom prst="rect">
            <a:avLst/>
          </a:prstGeom>
        </p:spPr>
        <p:txBody>
          <a:bodyPr lIns="0" rIns="0" tIns="0" bIns="0">
            <a:normAutofit fontScale="24000"/>
          </a:bodyPr>
          <a:p>
            <a:endParaRPr b="0" lang="en-US" sz="3200" spc="-1" strike="noStrike">
              <a:latin typeface="Arial"/>
            </a:endParaRPr>
          </a:p>
        </p:txBody>
      </p:sp>
      <p:sp>
        <p:nvSpPr>
          <p:cNvPr id="164" name="PlaceHolder 5"/>
          <p:cNvSpPr>
            <a:spLocks noGrp="1"/>
          </p:cNvSpPr>
          <p:nvPr>
            <p:ph type="body"/>
          </p:nvPr>
        </p:nvSpPr>
        <p:spPr>
          <a:xfrm>
            <a:off x="504000" y="4058280"/>
            <a:ext cx="338760" cy="2090520"/>
          </a:xfrm>
          <a:prstGeom prst="rect">
            <a:avLst/>
          </a:prstGeom>
        </p:spPr>
        <p:txBody>
          <a:bodyPr lIns="0" rIns="0" tIns="0" bIns="0">
            <a:normAutofit fontScale="24000"/>
          </a:bodyPr>
          <a:p>
            <a:endParaRPr b="0" lang="en-US" sz="3200" spc="-1" strike="noStrike">
              <a:latin typeface="Arial"/>
            </a:endParaRPr>
          </a:p>
        </p:txBody>
      </p:sp>
      <p:sp>
        <p:nvSpPr>
          <p:cNvPr id="165" name="PlaceHolder 6"/>
          <p:cNvSpPr>
            <a:spLocks noGrp="1"/>
          </p:cNvSpPr>
          <p:nvPr>
            <p:ph type="body"/>
          </p:nvPr>
        </p:nvSpPr>
        <p:spPr>
          <a:xfrm>
            <a:off x="860040" y="4058280"/>
            <a:ext cx="338760" cy="2090520"/>
          </a:xfrm>
          <a:prstGeom prst="rect">
            <a:avLst/>
          </a:prstGeom>
        </p:spPr>
        <p:txBody>
          <a:bodyPr lIns="0" rIns="0" tIns="0" bIns="0">
            <a:normAutofit fontScale="24000"/>
          </a:bodyPr>
          <a:p>
            <a:endParaRPr b="0" lang="en-US" sz="3200" spc="-1" strike="noStrike">
              <a:latin typeface="Arial"/>
            </a:endParaRPr>
          </a:p>
        </p:txBody>
      </p:sp>
      <p:sp>
        <p:nvSpPr>
          <p:cNvPr id="166" name="PlaceHolder 7"/>
          <p:cNvSpPr>
            <a:spLocks noGrp="1"/>
          </p:cNvSpPr>
          <p:nvPr>
            <p:ph type="body"/>
          </p:nvPr>
        </p:nvSpPr>
        <p:spPr>
          <a:xfrm>
            <a:off x="1216080" y="4058280"/>
            <a:ext cx="33876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61720"/>
            <a:ext cx="907092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4" name="PlaceHolder 3"/>
          <p:cNvSpPr>
            <a:spLocks noGrp="1"/>
          </p:cNvSpPr>
          <p:nvPr>
            <p:ph type="body"/>
          </p:nvPr>
        </p:nvSpPr>
        <p:spPr>
          <a:xfrm>
            <a:off x="104364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15" name="PlaceHolder 4"/>
          <p:cNvSpPr>
            <a:spLocks noGrp="1"/>
          </p:cNvSpPr>
          <p:nvPr>
            <p:ph type="body"/>
          </p:nvPr>
        </p:nvSpPr>
        <p:spPr>
          <a:xfrm>
            <a:off x="50400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513720" cy="4383000"/>
          </a:xfrm>
          <a:prstGeom prst="rect">
            <a:avLst/>
          </a:prstGeom>
        </p:spPr>
        <p:txBody>
          <a:bodyPr lIns="0" rIns="0" tIns="0" bIns="0">
            <a:normAutofit fontScale="74000"/>
          </a:bodyPr>
          <a:p>
            <a:endParaRPr b="0" lang="en-US" sz="3200" spc="-1" strike="noStrike">
              <a:latin typeface="Arial"/>
            </a:endParaRPr>
          </a:p>
        </p:txBody>
      </p:sp>
      <p:sp>
        <p:nvSpPr>
          <p:cNvPr id="18"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19" name="PlaceHolder 4"/>
          <p:cNvSpPr>
            <a:spLocks noGrp="1"/>
          </p:cNvSpPr>
          <p:nvPr>
            <p:ph type="body"/>
          </p:nvPr>
        </p:nvSpPr>
        <p:spPr>
          <a:xfrm>
            <a:off x="1043640" y="4058280"/>
            <a:ext cx="51372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61720"/>
            <a:ext cx="9070920" cy="13410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22" name="PlaceHolder 3"/>
          <p:cNvSpPr>
            <a:spLocks noGrp="1"/>
          </p:cNvSpPr>
          <p:nvPr>
            <p:ph type="body"/>
          </p:nvPr>
        </p:nvSpPr>
        <p:spPr>
          <a:xfrm>
            <a:off x="1043640" y="1768680"/>
            <a:ext cx="513720" cy="2090520"/>
          </a:xfrm>
          <a:prstGeom prst="rect">
            <a:avLst/>
          </a:prstGeom>
        </p:spPr>
        <p:txBody>
          <a:bodyPr lIns="0" rIns="0" tIns="0" bIns="0">
            <a:normAutofit fontScale="24000"/>
          </a:bodyPr>
          <a:p>
            <a:endParaRPr b="0" lang="en-US" sz="3200" spc="-1" strike="noStrike">
              <a:latin typeface="Arial"/>
            </a:endParaRPr>
          </a:p>
        </p:txBody>
      </p:sp>
      <p:sp>
        <p:nvSpPr>
          <p:cNvPr id="23" name="PlaceHolder 4"/>
          <p:cNvSpPr>
            <a:spLocks noGrp="1"/>
          </p:cNvSpPr>
          <p:nvPr>
            <p:ph type="body"/>
          </p:nvPr>
        </p:nvSpPr>
        <p:spPr>
          <a:xfrm>
            <a:off x="504000" y="4058280"/>
            <a:ext cx="105336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7840" cy="125784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7840" cy="125784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7840" cy="53784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7840" cy="53784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7840" cy="53784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261720"/>
            <a:ext cx="907092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44" name="PlaceHolder 6"/>
          <p:cNvSpPr>
            <a:spLocks noGrp="1"/>
          </p:cNvSpPr>
          <p:nvPr>
            <p:ph type="body"/>
          </p:nvPr>
        </p:nvSpPr>
        <p:spPr>
          <a:xfrm>
            <a:off x="504000" y="1768680"/>
            <a:ext cx="1053360" cy="438300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45" name="PlaceHolder 7"/>
          <p:cNvSpPr>
            <a:spLocks noGrp="1"/>
          </p:cNvSpPr>
          <p:nvPr>
            <p:ph type="body"/>
          </p:nvPr>
        </p:nvSpPr>
        <p:spPr>
          <a:xfrm>
            <a:off x="1610640" y="1768680"/>
            <a:ext cx="1053360" cy="438300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180000"/>
            <a:ext cx="9717840" cy="1257840"/>
          </a:xfrm>
          <a:prstGeom prst="rect">
            <a:avLst/>
          </a:prstGeom>
          <a:solidFill>
            <a:srgbClr val="e74c3c"/>
          </a:solidFill>
          <a:ln w="72000">
            <a:noFill/>
          </a:ln>
        </p:spPr>
        <p:style>
          <a:lnRef idx="0"/>
          <a:fillRef idx="0"/>
          <a:effectRef idx="0"/>
          <a:fontRef idx="minor"/>
        </p:style>
      </p:sp>
      <p:sp>
        <p:nvSpPr>
          <p:cNvPr id="83" name="CustomShape 2"/>
          <p:cNvSpPr/>
          <p:nvPr/>
        </p:nvSpPr>
        <p:spPr>
          <a:xfrm>
            <a:off x="7560000" y="6840000"/>
            <a:ext cx="2517840" cy="537840"/>
          </a:xfrm>
          <a:prstGeom prst="rect">
            <a:avLst/>
          </a:prstGeom>
          <a:solidFill>
            <a:srgbClr val="e74c3c"/>
          </a:solidFill>
          <a:ln w="72000">
            <a:noFill/>
          </a:ln>
        </p:spPr>
        <p:style>
          <a:lnRef idx="0"/>
          <a:fillRef idx="0"/>
          <a:effectRef idx="0"/>
          <a:fontRef idx="minor"/>
        </p:style>
      </p:sp>
      <p:sp>
        <p:nvSpPr>
          <p:cNvPr id="84" name="CustomShape 3"/>
          <p:cNvSpPr/>
          <p:nvPr/>
        </p:nvSpPr>
        <p:spPr>
          <a:xfrm>
            <a:off x="900000" y="6840000"/>
            <a:ext cx="6477840" cy="537840"/>
          </a:xfrm>
          <a:prstGeom prst="rect">
            <a:avLst/>
          </a:prstGeom>
          <a:solidFill>
            <a:srgbClr val="bdc3c7"/>
          </a:solidFill>
          <a:ln w="72000">
            <a:noFill/>
          </a:ln>
        </p:spPr>
        <p:style>
          <a:lnRef idx="0"/>
          <a:fillRef idx="0"/>
          <a:effectRef idx="0"/>
          <a:fontRef idx="minor"/>
        </p:style>
      </p:sp>
      <p:sp>
        <p:nvSpPr>
          <p:cNvPr id="85" name="CustomShape 4"/>
          <p:cNvSpPr/>
          <p:nvPr/>
        </p:nvSpPr>
        <p:spPr>
          <a:xfrm>
            <a:off x="180000" y="6840000"/>
            <a:ext cx="537840" cy="537840"/>
          </a:xfrm>
          <a:prstGeom prst="rect">
            <a:avLst/>
          </a:prstGeom>
          <a:noFill/>
          <a:ln w="72000">
            <a:noFill/>
          </a:ln>
        </p:spPr>
        <p:style>
          <a:lnRef idx="0"/>
          <a:fillRef idx="0"/>
          <a:effectRef idx="0"/>
          <a:fontRef idx="minor"/>
        </p:style>
      </p:sp>
      <p:sp>
        <p:nvSpPr>
          <p:cNvPr id="86"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87"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180000"/>
            <a:ext cx="9717840" cy="1257840"/>
          </a:xfrm>
          <a:prstGeom prst="rect">
            <a:avLst/>
          </a:prstGeom>
          <a:solidFill>
            <a:srgbClr val="e74c3c"/>
          </a:solidFill>
          <a:ln w="72000">
            <a:noFill/>
          </a:ln>
        </p:spPr>
        <p:style>
          <a:lnRef idx="0"/>
          <a:fillRef idx="0"/>
          <a:effectRef idx="0"/>
          <a:fontRef idx="minor"/>
        </p:style>
      </p:sp>
      <p:sp>
        <p:nvSpPr>
          <p:cNvPr id="125" name="CustomShape 2"/>
          <p:cNvSpPr/>
          <p:nvPr/>
        </p:nvSpPr>
        <p:spPr>
          <a:xfrm>
            <a:off x="7560000" y="6840000"/>
            <a:ext cx="2517840" cy="537840"/>
          </a:xfrm>
          <a:prstGeom prst="rect">
            <a:avLst/>
          </a:prstGeom>
          <a:solidFill>
            <a:srgbClr val="e74c3c"/>
          </a:solidFill>
          <a:ln w="72000">
            <a:noFill/>
          </a:ln>
        </p:spPr>
        <p:style>
          <a:lnRef idx="0"/>
          <a:fillRef idx="0"/>
          <a:effectRef idx="0"/>
          <a:fontRef idx="minor"/>
        </p:style>
      </p:sp>
      <p:sp>
        <p:nvSpPr>
          <p:cNvPr id="126" name="CustomShape 3"/>
          <p:cNvSpPr/>
          <p:nvPr/>
        </p:nvSpPr>
        <p:spPr>
          <a:xfrm>
            <a:off x="900000" y="6840000"/>
            <a:ext cx="6477840" cy="537840"/>
          </a:xfrm>
          <a:prstGeom prst="rect">
            <a:avLst/>
          </a:prstGeom>
          <a:solidFill>
            <a:srgbClr val="bdc3c7"/>
          </a:solidFill>
          <a:ln w="72000">
            <a:noFill/>
          </a:ln>
        </p:spPr>
        <p:style>
          <a:lnRef idx="0"/>
          <a:fillRef idx="0"/>
          <a:effectRef idx="0"/>
          <a:fontRef idx="minor"/>
        </p:style>
      </p:sp>
      <p:sp>
        <p:nvSpPr>
          <p:cNvPr id="127" name="CustomShape 4"/>
          <p:cNvSpPr/>
          <p:nvPr/>
        </p:nvSpPr>
        <p:spPr>
          <a:xfrm>
            <a:off x="180000" y="6840000"/>
            <a:ext cx="537840" cy="537840"/>
          </a:xfrm>
          <a:prstGeom prst="rect">
            <a:avLst/>
          </a:prstGeom>
          <a:noFill/>
          <a:ln w="72000">
            <a:noFill/>
          </a:ln>
        </p:spPr>
        <p:style>
          <a:lnRef idx="0"/>
          <a:fillRef idx="0"/>
          <a:effectRef idx="0"/>
          <a:fontRef idx="minor"/>
        </p:style>
      </p:sp>
      <p:sp>
        <p:nvSpPr>
          <p:cNvPr id="128" name="PlaceHolder 5"/>
          <p:cNvSpPr>
            <a:spLocks noGrp="1"/>
          </p:cNvSpPr>
          <p:nvPr>
            <p:ph type="title"/>
          </p:nvPr>
        </p:nvSpPr>
        <p:spPr>
          <a:xfrm>
            <a:off x="504000" y="261720"/>
            <a:ext cx="907092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129" name="PlaceHolder 6"/>
          <p:cNvSpPr>
            <a:spLocks noGrp="1"/>
          </p:cNvSpPr>
          <p:nvPr>
            <p:ph type="body"/>
          </p:nvPr>
        </p:nvSpPr>
        <p:spPr>
          <a:xfrm>
            <a:off x="504000" y="1768680"/>
            <a:ext cx="1053360" cy="438300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130" name="PlaceHolder 7"/>
          <p:cNvSpPr>
            <a:spLocks noGrp="1"/>
          </p:cNvSpPr>
          <p:nvPr>
            <p:ph type="body"/>
          </p:nvPr>
        </p:nvSpPr>
        <p:spPr>
          <a:xfrm>
            <a:off x="1610640" y="1768680"/>
            <a:ext cx="1053360" cy="438300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0.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0000" y="3330000"/>
            <a:ext cx="9357840" cy="8978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74" name="CustomShape 2"/>
          <p:cNvSpPr/>
          <p:nvPr/>
        </p:nvSpPr>
        <p:spPr>
          <a:xfrm>
            <a:off x="540000" y="4680000"/>
            <a:ext cx="9177840" cy="25178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1c1c1c"/>
                </a:solidFill>
                <a:latin typeface="Source Sans Pro Light"/>
                <a:ea typeface="DejaVu Sans"/>
              </a:rPr>
              <a:t>1808</a:t>
            </a:r>
            <a:r>
              <a:rPr b="0" lang="en-US" sz="2200" spc="-1" strike="noStrike">
                <a:solidFill>
                  <a:srgbClr val="1c1c1c"/>
                </a:solidFill>
                <a:latin typeface="Source Sans Pro Light"/>
                <a:ea typeface="DejaVu Sans"/>
              </a:rPr>
              <a:t>　柴智彰</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rot="21586200">
            <a:off x="6770520" y="4673880"/>
            <a:ext cx="3015000" cy="1943640"/>
          </a:xfrm>
          <a:prstGeom prst="rect">
            <a:avLst/>
          </a:prstGeom>
          <a:solidFill>
            <a:srgbClr val="afd095"/>
          </a:solidFill>
          <a:ln w="72000">
            <a:solidFill>
              <a:srgbClr val="3465a4"/>
            </a:solidFill>
            <a:round/>
          </a:ln>
        </p:spPr>
        <p:style>
          <a:lnRef idx="0"/>
          <a:fillRef idx="0"/>
          <a:effectRef idx="0"/>
          <a:fontRef idx="minor"/>
        </p:style>
      </p:sp>
      <p:sp>
        <p:nvSpPr>
          <p:cNvPr id="205" name="CustomShape 2"/>
          <p:cNvSpPr/>
          <p:nvPr/>
        </p:nvSpPr>
        <p:spPr>
          <a:xfrm>
            <a:off x="504000" y="2952000"/>
            <a:ext cx="5902920" cy="3742920"/>
          </a:xfrm>
          <a:prstGeom prst="rect">
            <a:avLst/>
          </a:prstGeom>
          <a:solidFill>
            <a:srgbClr val="afd095"/>
          </a:solidFill>
          <a:ln w="72000">
            <a:solidFill>
              <a:srgbClr val="3465a4"/>
            </a:solidFill>
            <a:round/>
          </a:ln>
        </p:spPr>
        <p:style>
          <a:lnRef idx="0"/>
          <a:fillRef idx="0"/>
          <a:effectRef idx="0"/>
          <a:fontRef idx="minor"/>
        </p:style>
      </p:sp>
      <p:sp>
        <p:nvSpPr>
          <p:cNvPr id="206" name="CustomShape 3"/>
          <p:cNvSpPr/>
          <p:nvPr/>
        </p:nvSpPr>
        <p:spPr>
          <a:xfrm>
            <a:off x="504000" y="59652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のコマンド</a:t>
            </a:r>
            <a:r>
              <a:rPr b="0" lang="en-US" sz="4400" spc="-1" strike="noStrike">
                <a:solidFill>
                  <a:srgbClr val="000000"/>
                </a:solidFill>
                <a:latin typeface="Arial"/>
                <a:ea typeface="DejaVu Sans"/>
              </a:rPr>
              <a:t>fix</a:t>
            </a:r>
            <a:endParaRPr b="0" lang="en-US" sz="4400" spc="-1" strike="noStrike">
              <a:latin typeface="Arial"/>
            </a:endParaRPr>
          </a:p>
        </p:txBody>
      </p:sp>
      <p:sp>
        <p:nvSpPr>
          <p:cNvPr id="207" name="CustomShape 4"/>
          <p:cNvSpPr/>
          <p:nvPr/>
        </p:nvSpPr>
        <p:spPr>
          <a:xfrm>
            <a:off x="1080000" y="4824000"/>
            <a:ext cx="934920" cy="129492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08" name="CustomShape 5"/>
          <p:cNvSpPr/>
          <p:nvPr/>
        </p:nvSpPr>
        <p:spPr>
          <a:xfrm>
            <a:off x="2016000" y="5873040"/>
            <a:ext cx="138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ワークツリー</a:t>
            </a:r>
            <a:endParaRPr b="0" lang="en-US" sz="1800" spc="-1" strike="noStrike">
              <a:latin typeface="Arial"/>
            </a:endParaRPr>
          </a:p>
        </p:txBody>
      </p:sp>
      <p:sp>
        <p:nvSpPr>
          <p:cNvPr id="209" name="Line 6"/>
          <p:cNvSpPr/>
          <p:nvPr/>
        </p:nvSpPr>
        <p:spPr>
          <a:xfrm flipV="1">
            <a:off x="2232000" y="3744000"/>
            <a:ext cx="1152000" cy="792000"/>
          </a:xfrm>
          <a:prstGeom prst="line">
            <a:avLst/>
          </a:prstGeom>
          <a:ln>
            <a:solidFill>
              <a:srgbClr val="3465a4"/>
            </a:solidFill>
            <a:tailEnd len="med" type="triangle" w="med"/>
          </a:ln>
        </p:spPr>
        <p:style>
          <a:lnRef idx="0"/>
          <a:fillRef idx="0"/>
          <a:effectRef idx="0"/>
          <a:fontRef idx="minor"/>
        </p:style>
      </p:sp>
      <p:sp>
        <p:nvSpPr>
          <p:cNvPr id="210" name="Line 7"/>
          <p:cNvSpPr/>
          <p:nvPr/>
        </p:nvSpPr>
        <p:spPr>
          <a:xfrm flipH="1">
            <a:off x="2592000" y="4536000"/>
            <a:ext cx="1080000" cy="792000"/>
          </a:xfrm>
          <a:prstGeom prst="line">
            <a:avLst/>
          </a:prstGeom>
          <a:ln>
            <a:solidFill>
              <a:srgbClr val="3465a4"/>
            </a:solidFill>
            <a:tailEnd len="med" type="triangle" w="med"/>
          </a:ln>
        </p:spPr>
        <p:style>
          <a:lnRef idx="0"/>
          <a:fillRef idx="0"/>
          <a:effectRef idx="0"/>
          <a:fontRef idx="minor"/>
        </p:style>
      </p:sp>
      <p:sp>
        <p:nvSpPr>
          <p:cNvPr id="211" name="CustomShape 8"/>
          <p:cNvSpPr/>
          <p:nvPr/>
        </p:nvSpPr>
        <p:spPr>
          <a:xfrm>
            <a:off x="665280" y="3600000"/>
            <a:ext cx="228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スナップショットを記録</a:t>
            </a:r>
            <a:endParaRPr b="0" lang="en-US" sz="1800" spc="-1" strike="noStrike">
              <a:latin typeface="Arial"/>
            </a:endParaRPr>
          </a:p>
        </p:txBody>
      </p:sp>
      <p:sp>
        <p:nvSpPr>
          <p:cNvPr id="212" name="CustomShape 9"/>
          <p:cNvSpPr/>
          <p:nvPr/>
        </p:nvSpPr>
        <p:spPr>
          <a:xfrm>
            <a:off x="3137040" y="4909680"/>
            <a:ext cx="21898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Github</a:t>
            </a:r>
            <a:r>
              <a:rPr b="0" lang="en-US" sz="1800" spc="-1" strike="noStrike">
                <a:solidFill>
                  <a:srgbClr val="000000"/>
                </a:solidFill>
                <a:latin typeface="Arial"/>
                <a:ea typeface="DejaVu Sans"/>
              </a:rPr>
              <a:t>の記録を反映</a:t>
            </a:r>
            <a:endParaRPr b="0" lang="en-US" sz="1800" spc="-1" strike="noStrike">
              <a:latin typeface="Arial"/>
            </a:endParaRPr>
          </a:p>
        </p:txBody>
      </p:sp>
      <p:sp>
        <p:nvSpPr>
          <p:cNvPr id="213" name="CustomShape 10"/>
          <p:cNvSpPr/>
          <p:nvPr/>
        </p:nvSpPr>
        <p:spPr>
          <a:xfrm>
            <a:off x="3600000" y="3600000"/>
            <a:ext cx="1366920" cy="718920"/>
          </a:xfrm>
          <a:prstGeom prst="flowChartMagneticDisk">
            <a:avLst/>
          </a:prstGeom>
          <a:solidFill>
            <a:srgbClr val="729fcf"/>
          </a:solidFill>
          <a:ln>
            <a:solidFill>
              <a:srgbClr val="3465a4"/>
            </a:solidFill>
          </a:ln>
        </p:spPr>
        <p:style>
          <a:lnRef idx="0"/>
          <a:fillRef idx="0"/>
          <a:effectRef idx="0"/>
          <a:fontRef idx="minor"/>
        </p:style>
      </p:sp>
      <p:sp>
        <p:nvSpPr>
          <p:cNvPr id="214" name="CustomShape 11"/>
          <p:cNvSpPr/>
          <p:nvPr/>
        </p:nvSpPr>
        <p:spPr>
          <a:xfrm>
            <a:off x="3312000" y="3209040"/>
            <a:ext cx="1950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ローカルレポジトリ</a:t>
            </a:r>
            <a:endParaRPr b="0" lang="en-US" sz="1800" spc="-1" strike="noStrike">
              <a:latin typeface="Arial"/>
            </a:endParaRPr>
          </a:p>
        </p:txBody>
      </p:sp>
      <p:sp>
        <p:nvSpPr>
          <p:cNvPr id="215" name="CustomShape 12"/>
          <p:cNvSpPr/>
          <p:nvPr/>
        </p:nvSpPr>
        <p:spPr>
          <a:xfrm>
            <a:off x="792000" y="2808000"/>
            <a:ext cx="1222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
        <p:nvSpPr>
          <p:cNvPr id="216" name="Line 13"/>
          <p:cNvSpPr/>
          <p:nvPr/>
        </p:nvSpPr>
        <p:spPr>
          <a:xfrm flipV="1">
            <a:off x="4608000" y="2592000"/>
            <a:ext cx="1584000" cy="504000"/>
          </a:xfrm>
          <a:prstGeom prst="line">
            <a:avLst/>
          </a:prstGeom>
          <a:ln>
            <a:solidFill>
              <a:srgbClr val="3465a4"/>
            </a:solidFill>
            <a:tailEnd len="med" type="triangle" w="med"/>
          </a:ln>
        </p:spPr>
        <p:style>
          <a:lnRef idx="0"/>
          <a:fillRef idx="0"/>
          <a:effectRef idx="0"/>
          <a:fontRef idx="minor"/>
        </p:style>
      </p:sp>
      <p:sp>
        <p:nvSpPr>
          <p:cNvPr id="217" name="Line 14"/>
          <p:cNvSpPr/>
          <p:nvPr/>
        </p:nvSpPr>
        <p:spPr>
          <a:xfrm flipH="1">
            <a:off x="5256000" y="3240000"/>
            <a:ext cx="1584000" cy="504000"/>
          </a:xfrm>
          <a:prstGeom prst="line">
            <a:avLst/>
          </a:prstGeom>
          <a:ln>
            <a:solidFill>
              <a:srgbClr val="3465a4"/>
            </a:solidFill>
            <a:tailEnd len="med" type="triangle" w="med"/>
          </a:ln>
        </p:spPr>
        <p:style>
          <a:lnRef idx="0"/>
          <a:fillRef idx="0"/>
          <a:effectRef idx="0"/>
          <a:fontRef idx="minor"/>
        </p:style>
      </p:sp>
      <p:sp>
        <p:nvSpPr>
          <p:cNvPr id="218" name="CustomShape 15"/>
          <p:cNvSpPr/>
          <p:nvPr/>
        </p:nvSpPr>
        <p:spPr>
          <a:xfrm>
            <a:off x="6696000" y="2304000"/>
            <a:ext cx="1942920" cy="718920"/>
          </a:xfrm>
          <a:prstGeom prst="flowChartMagneticDisk">
            <a:avLst/>
          </a:prstGeom>
          <a:solidFill>
            <a:srgbClr val="729fcf"/>
          </a:solidFill>
          <a:ln>
            <a:solidFill>
              <a:srgbClr val="3465a4"/>
            </a:solidFill>
          </a:ln>
        </p:spPr>
        <p:style>
          <a:lnRef idx="0"/>
          <a:fillRef idx="0"/>
          <a:effectRef idx="0"/>
          <a:fontRef idx="minor"/>
        </p:style>
      </p:sp>
      <p:sp>
        <p:nvSpPr>
          <p:cNvPr id="219" name="CustomShape 16"/>
          <p:cNvSpPr/>
          <p:nvPr/>
        </p:nvSpPr>
        <p:spPr>
          <a:xfrm>
            <a:off x="6730560" y="1985040"/>
            <a:ext cx="1836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リモートリポジトリ</a:t>
            </a:r>
            <a:endParaRPr b="0" lang="en-US" sz="1800" spc="-1" strike="noStrike">
              <a:latin typeface="Arial"/>
            </a:endParaRPr>
          </a:p>
        </p:txBody>
      </p:sp>
      <p:sp>
        <p:nvSpPr>
          <p:cNvPr id="220" name="CustomShape 17"/>
          <p:cNvSpPr/>
          <p:nvPr/>
        </p:nvSpPr>
        <p:spPr>
          <a:xfrm>
            <a:off x="8856000" y="5688000"/>
            <a:ext cx="574920" cy="79092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21" name="CustomShape 18"/>
          <p:cNvSpPr/>
          <p:nvPr/>
        </p:nvSpPr>
        <p:spPr>
          <a:xfrm>
            <a:off x="7488000" y="4824000"/>
            <a:ext cx="862920" cy="502920"/>
          </a:xfrm>
          <a:prstGeom prst="flowChartMagneticDisk">
            <a:avLst/>
          </a:prstGeom>
          <a:solidFill>
            <a:srgbClr val="729fcf"/>
          </a:solidFill>
          <a:ln>
            <a:solidFill>
              <a:srgbClr val="3465a4"/>
            </a:solidFill>
          </a:ln>
        </p:spPr>
        <p:style>
          <a:lnRef idx="0"/>
          <a:fillRef idx="0"/>
          <a:effectRef idx="0"/>
          <a:fontRef idx="minor"/>
        </p:style>
      </p:sp>
      <p:sp>
        <p:nvSpPr>
          <p:cNvPr id="222" name="Line 19"/>
          <p:cNvSpPr/>
          <p:nvPr/>
        </p:nvSpPr>
        <p:spPr>
          <a:xfrm>
            <a:off x="8568000" y="5112000"/>
            <a:ext cx="432000" cy="432000"/>
          </a:xfrm>
          <a:prstGeom prst="line">
            <a:avLst/>
          </a:prstGeom>
          <a:ln>
            <a:solidFill>
              <a:srgbClr val="3465a4"/>
            </a:solidFill>
            <a:tailEnd len="med" type="triangle" w="med"/>
          </a:ln>
        </p:spPr>
        <p:style>
          <a:lnRef idx="0"/>
          <a:fillRef idx="0"/>
          <a:effectRef idx="0"/>
          <a:fontRef idx="minor"/>
        </p:style>
      </p:sp>
      <p:sp>
        <p:nvSpPr>
          <p:cNvPr id="223" name="Line 20"/>
          <p:cNvSpPr/>
          <p:nvPr/>
        </p:nvSpPr>
        <p:spPr>
          <a:xfrm flipH="1" flipV="1">
            <a:off x="8064000" y="5616000"/>
            <a:ext cx="504000" cy="576000"/>
          </a:xfrm>
          <a:prstGeom prst="line">
            <a:avLst/>
          </a:prstGeom>
          <a:ln>
            <a:solidFill>
              <a:srgbClr val="3465a4"/>
            </a:solidFill>
            <a:tailEnd len="med" type="triangle" w="med"/>
          </a:ln>
        </p:spPr>
        <p:style>
          <a:lnRef idx="0"/>
          <a:fillRef idx="0"/>
          <a:effectRef idx="0"/>
          <a:fontRef idx="minor"/>
        </p:style>
      </p:sp>
      <p:sp>
        <p:nvSpPr>
          <p:cNvPr id="224" name="Line 21"/>
          <p:cNvSpPr/>
          <p:nvPr/>
        </p:nvSpPr>
        <p:spPr>
          <a:xfrm flipV="1">
            <a:off x="7632000" y="3456000"/>
            <a:ext cx="0" cy="1152000"/>
          </a:xfrm>
          <a:prstGeom prst="line">
            <a:avLst/>
          </a:prstGeom>
          <a:ln>
            <a:solidFill>
              <a:srgbClr val="3465a4"/>
            </a:solidFill>
            <a:tailEnd len="med" type="triangle" w="med"/>
          </a:ln>
        </p:spPr>
        <p:style>
          <a:lnRef idx="0"/>
          <a:fillRef idx="0"/>
          <a:effectRef idx="0"/>
          <a:fontRef idx="minor"/>
        </p:style>
      </p:sp>
      <p:sp>
        <p:nvSpPr>
          <p:cNvPr id="225" name="Line 22"/>
          <p:cNvSpPr/>
          <p:nvPr/>
        </p:nvSpPr>
        <p:spPr>
          <a:xfrm>
            <a:off x="8136000" y="3456000"/>
            <a:ext cx="0" cy="1224000"/>
          </a:xfrm>
          <a:prstGeom prst="line">
            <a:avLst/>
          </a:prstGeom>
          <a:ln>
            <a:solidFill>
              <a:srgbClr val="3465a4"/>
            </a:solidFill>
            <a:tailEnd len="med" type="triangle" w="med"/>
          </a:ln>
        </p:spPr>
        <p:style>
          <a:lnRef idx="0"/>
          <a:fillRef idx="0"/>
          <a:effectRef idx="0"/>
          <a:fontRef idx="minor"/>
        </p:style>
      </p:sp>
      <p:sp>
        <p:nvSpPr>
          <p:cNvPr id="226" name="CustomShape 23"/>
          <p:cNvSpPr/>
          <p:nvPr/>
        </p:nvSpPr>
        <p:spPr>
          <a:xfrm>
            <a:off x="8496000" y="4392000"/>
            <a:ext cx="1222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4000" y="383040"/>
            <a:ext cx="9070920" cy="10972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600" spc="-1" strike="noStrike">
                <a:solidFill>
                  <a:srgbClr val="000000"/>
                </a:solidFill>
                <a:latin typeface="Arial"/>
                <a:ea typeface="DejaVu Sans"/>
              </a:rPr>
              <a:t>ローカルは</a:t>
            </a:r>
            <a:r>
              <a:rPr b="0" lang="en-US" sz="3600" spc="-1" strike="noStrike">
                <a:solidFill>
                  <a:srgbClr val="000000"/>
                </a:solidFill>
                <a:latin typeface="Arial"/>
                <a:ea typeface="DejaVu Sans"/>
              </a:rPr>
              <a:t>3</a:t>
            </a:r>
            <a:r>
              <a:rPr b="0" lang="en-US" sz="3600" spc="-1" strike="noStrike">
                <a:solidFill>
                  <a:srgbClr val="000000"/>
                </a:solidFill>
                <a:latin typeface="Arial"/>
                <a:ea typeface="DejaVu Sans"/>
              </a:rPr>
              <a:t>つのステージに分かれている</a:t>
            </a:r>
            <a:br/>
            <a:r>
              <a:rPr b="0" lang="en-US" sz="3600" spc="-1" strike="noStrike">
                <a:solidFill>
                  <a:srgbClr val="000000"/>
                </a:solidFill>
                <a:latin typeface="Arial"/>
                <a:ea typeface="DejaVu Sans"/>
              </a:rPr>
              <a:t>ワークツリー→ステージ→ローカルレポジトリ</a:t>
            </a:r>
            <a:endParaRPr b="0" lang="en-US" sz="3600" spc="-1" strike="noStrike">
              <a:latin typeface="Arial"/>
            </a:endParaRPr>
          </a:p>
        </p:txBody>
      </p:sp>
      <p:pic>
        <p:nvPicPr>
          <p:cNvPr id="228" name="" descr=""/>
          <p:cNvPicPr/>
          <p:nvPr/>
        </p:nvPicPr>
        <p:blipFill>
          <a:blip r:embed="rId1"/>
          <a:stretch/>
        </p:blipFill>
        <p:spPr>
          <a:xfrm>
            <a:off x="504000" y="1881000"/>
            <a:ext cx="9317880" cy="4453920"/>
          </a:xfrm>
          <a:prstGeom prst="rect">
            <a:avLst/>
          </a:prstGeom>
          <a:ln>
            <a:noFill/>
          </a:ln>
        </p:spPr>
      </p:pic>
      <p:sp>
        <p:nvSpPr>
          <p:cNvPr id="229" name="CustomShape 2"/>
          <p:cNvSpPr/>
          <p:nvPr/>
        </p:nvSpPr>
        <p:spPr>
          <a:xfrm>
            <a:off x="2520000" y="4896000"/>
            <a:ext cx="790920" cy="1078920"/>
          </a:xfrm>
          <a:prstGeom prst="flowChartPunchedCard">
            <a:avLst/>
          </a:prstGeom>
          <a:solidFill>
            <a:srgbClr val="729fcf"/>
          </a:solidFill>
          <a:ln>
            <a:solidFill>
              <a:srgbClr val="3465a4"/>
            </a:solidFill>
          </a:ln>
        </p:spPr>
        <p:style>
          <a:lnRef idx="0"/>
          <a:fillRef idx="0"/>
          <a:effectRef idx="0"/>
          <a:fontRef idx="minor"/>
        </p:style>
      </p:sp>
      <p:sp>
        <p:nvSpPr>
          <p:cNvPr id="230" name="CustomShape 3"/>
          <p:cNvSpPr/>
          <p:nvPr/>
        </p:nvSpPr>
        <p:spPr>
          <a:xfrm>
            <a:off x="3816000" y="5112000"/>
            <a:ext cx="2709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ファイルを変更する作業場</a:t>
            </a:r>
            <a:endParaRPr b="0" lang="en-US" sz="1800" spc="-1" strike="noStrike">
              <a:latin typeface="Arial"/>
            </a:endParaRPr>
          </a:p>
        </p:txBody>
      </p:sp>
      <p:sp>
        <p:nvSpPr>
          <p:cNvPr id="231" name="CustomShape 4"/>
          <p:cNvSpPr/>
          <p:nvPr/>
        </p:nvSpPr>
        <p:spPr>
          <a:xfrm>
            <a:off x="2029680" y="6017040"/>
            <a:ext cx="16412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ファイルの変更</a:t>
            </a:r>
            <a:endParaRPr b="0" lang="en-US" sz="1800" spc="-1" strike="noStrike">
              <a:latin typeface="Arial"/>
            </a:endParaRPr>
          </a:p>
        </p:txBody>
      </p:sp>
      <p:sp>
        <p:nvSpPr>
          <p:cNvPr id="232" name="CustomShape 5"/>
          <p:cNvSpPr/>
          <p:nvPr/>
        </p:nvSpPr>
        <p:spPr>
          <a:xfrm>
            <a:off x="4248000" y="3528000"/>
            <a:ext cx="1366920" cy="790920"/>
          </a:xfrm>
          <a:prstGeom prst="flowChartMagneticDisk">
            <a:avLst/>
          </a:prstGeom>
          <a:solidFill>
            <a:srgbClr val="dedce6"/>
          </a:solidFill>
          <a:ln>
            <a:solidFill>
              <a:srgbClr val="3465a4"/>
            </a:solidFill>
          </a:ln>
        </p:spPr>
        <p:style>
          <a:lnRef idx="0"/>
          <a:fillRef idx="0"/>
          <a:effectRef idx="0"/>
          <a:fontRef idx="minor"/>
        </p:style>
      </p:sp>
      <p:sp>
        <p:nvSpPr>
          <p:cNvPr id="233" name="CustomShape 6"/>
          <p:cNvSpPr/>
          <p:nvPr/>
        </p:nvSpPr>
        <p:spPr>
          <a:xfrm>
            <a:off x="2971080" y="3312000"/>
            <a:ext cx="11318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追加</a:t>
            </a:r>
            <a:endParaRPr b="0" lang="en-US" sz="1800" spc="-1" strike="noStrike">
              <a:latin typeface="Arial"/>
            </a:endParaRPr>
          </a:p>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34" name="CustomShape 7"/>
          <p:cNvSpPr/>
          <p:nvPr/>
        </p:nvSpPr>
        <p:spPr>
          <a:xfrm>
            <a:off x="5857560" y="3528000"/>
            <a:ext cx="2355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コミットする変更を準備</a:t>
            </a:r>
            <a:endParaRPr b="0" lang="en-US" sz="1800" spc="-1" strike="noStrike">
              <a:latin typeface="Arial"/>
            </a:endParaRPr>
          </a:p>
        </p:txBody>
      </p:sp>
      <p:sp>
        <p:nvSpPr>
          <p:cNvPr id="235" name="Line 8"/>
          <p:cNvSpPr/>
          <p:nvPr/>
        </p:nvSpPr>
        <p:spPr>
          <a:xfrm flipV="1">
            <a:off x="3456000" y="4320000"/>
            <a:ext cx="720000" cy="648000"/>
          </a:xfrm>
          <a:prstGeom prst="line">
            <a:avLst/>
          </a:prstGeom>
          <a:ln>
            <a:solidFill>
              <a:srgbClr val="3465a4"/>
            </a:solidFill>
            <a:tailEnd len="med" type="triangle" w="med"/>
          </a:ln>
        </p:spPr>
        <p:style>
          <a:lnRef idx="0"/>
          <a:fillRef idx="0"/>
          <a:effectRef idx="0"/>
          <a:fontRef idx="minor"/>
        </p:style>
      </p:sp>
      <p:sp>
        <p:nvSpPr>
          <p:cNvPr id="236" name="Line 9"/>
          <p:cNvSpPr/>
          <p:nvPr/>
        </p:nvSpPr>
        <p:spPr>
          <a:xfrm flipV="1">
            <a:off x="5400000" y="2736000"/>
            <a:ext cx="720000" cy="648000"/>
          </a:xfrm>
          <a:prstGeom prst="line">
            <a:avLst/>
          </a:prstGeom>
          <a:ln>
            <a:solidFill>
              <a:srgbClr val="3465a4"/>
            </a:solidFill>
            <a:tailEnd len="med" type="triangle" w="med"/>
          </a:ln>
        </p:spPr>
        <p:style>
          <a:lnRef idx="0"/>
          <a:fillRef idx="0"/>
          <a:effectRef idx="0"/>
          <a:fontRef idx="minor"/>
        </p:style>
      </p:sp>
      <p:sp>
        <p:nvSpPr>
          <p:cNvPr id="237" name="CustomShape 10"/>
          <p:cNvSpPr/>
          <p:nvPr/>
        </p:nvSpPr>
        <p:spPr>
          <a:xfrm>
            <a:off x="6408000" y="2088000"/>
            <a:ext cx="1294920" cy="718920"/>
          </a:xfrm>
          <a:prstGeom prst="can">
            <a:avLst>
              <a:gd name="adj" fmla="val 25000"/>
            </a:avLst>
          </a:prstGeom>
          <a:solidFill>
            <a:srgbClr val="729fcf"/>
          </a:solidFill>
          <a:ln>
            <a:solidFill>
              <a:srgbClr val="3465a4"/>
            </a:solidFill>
          </a:ln>
        </p:spPr>
        <p:style>
          <a:lnRef idx="0"/>
          <a:fillRef idx="0"/>
          <a:effectRef idx="0"/>
          <a:fontRef idx="minor"/>
        </p:style>
      </p:sp>
      <p:sp>
        <p:nvSpPr>
          <p:cNvPr id="238" name="CustomShape 11"/>
          <p:cNvSpPr/>
          <p:nvPr/>
        </p:nvSpPr>
        <p:spPr>
          <a:xfrm>
            <a:off x="4752000" y="2088000"/>
            <a:ext cx="127224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コミット</a:t>
            </a:r>
            <a:endParaRPr b="0" lang="en-US" sz="1800" spc="-1" strike="noStrike">
              <a:latin typeface="Arial"/>
            </a:endParaRPr>
          </a:p>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04000" y="59652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のデータの持ち方</a:t>
            </a:r>
            <a:endParaRPr b="0" lang="en-US" sz="4400" spc="-1" strike="noStrike">
              <a:latin typeface="Arial"/>
            </a:endParaRPr>
          </a:p>
        </p:txBody>
      </p:sp>
      <p:pic>
        <p:nvPicPr>
          <p:cNvPr id="240" name="" descr=""/>
          <p:cNvPicPr/>
          <p:nvPr/>
        </p:nvPicPr>
        <p:blipFill>
          <a:blip r:embed="rId1"/>
          <a:stretch/>
        </p:blipFill>
        <p:spPr>
          <a:xfrm>
            <a:off x="504000" y="1881000"/>
            <a:ext cx="9142920" cy="4453920"/>
          </a:xfrm>
          <a:prstGeom prst="rect">
            <a:avLst/>
          </a:prstGeom>
          <a:ln>
            <a:noFill/>
          </a:ln>
        </p:spPr>
      </p:pic>
      <p:sp>
        <p:nvSpPr>
          <p:cNvPr id="241" name="CustomShape 2"/>
          <p:cNvSpPr/>
          <p:nvPr/>
        </p:nvSpPr>
        <p:spPr>
          <a:xfrm>
            <a:off x="864000" y="5400000"/>
            <a:ext cx="646920" cy="790920"/>
          </a:xfrm>
          <a:prstGeom prst="flowChartPunchedCard">
            <a:avLst/>
          </a:prstGeom>
          <a:solidFill>
            <a:srgbClr val="729fcf"/>
          </a:solidFill>
          <a:ln>
            <a:solidFill>
              <a:srgbClr val="3465a4"/>
            </a:solidFill>
          </a:ln>
        </p:spPr>
        <p:style>
          <a:lnRef idx="0"/>
          <a:fillRef idx="0"/>
          <a:effectRef idx="0"/>
          <a:fontRef idx="minor"/>
        </p:style>
      </p:sp>
      <p:sp>
        <p:nvSpPr>
          <p:cNvPr id="242" name="CustomShape 3"/>
          <p:cNvSpPr/>
          <p:nvPr/>
        </p:nvSpPr>
        <p:spPr>
          <a:xfrm>
            <a:off x="720000" y="3960000"/>
            <a:ext cx="863280" cy="431280"/>
          </a:xfrm>
          <a:prstGeom prst="can">
            <a:avLst>
              <a:gd name="adj" fmla="val 25000"/>
            </a:avLst>
          </a:prstGeom>
          <a:solidFill>
            <a:srgbClr val="b4c7dc"/>
          </a:solidFill>
          <a:ln>
            <a:solidFill>
              <a:srgbClr val="3465a4"/>
            </a:solidFill>
          </a:ln>
        </p:spPr>
        <p:style>
          <a:lnRef idx="0"/>
          <a:fillRef idx="0"/>
          <a:effectRef idx="0"/>
          <a:fontRef idx="minor"/>
        </p:style>
      </p:sp>
      <p:sp>
        <p:nvSpPr>
          <p:cNvPr id="243" name="CustomShape 4"/>
          <p:cNvSpPr/>
          <p:nvPr/>
        </p:nvSpPr>
        <p:spPr>
          <a:xfrm>
            <a:off x="720000" y="2520000"/>
            <a:ext cx="863280" cy="431280"/>
          </a:xfrm>
          <a:prstGeom prst="can">
            <a:avLst>
              <a:gd name="adj" fmla="val 25000"/>
            </a:avLst>
          </a:prstGeom>
          <a:solidFill>
            <a:srgbClr val="729fcf"/>
          </a:solidFill>
          <a:ln>
            <a:solidFill>
              <a:srgbClr val="3465a4"/>
            </a:solidFill>
          </a:ln>
        </p:spPr>
        <p:style>
          <a:lnRef idx="0"/>
          <a:fillRef idx="0"/>
          <a:effectRef idx="0"/>
          <a:fontRef idx="minor"/>
        </p:style>
      </p:sp>
      <p:sp>
        <p:nvSpPr>
          <p:cNvPr id="244" name="CustomShape 5"/>
          <p:cNvSpPr/>
          <p:nvPr/>
        </p:nvSpPr>
        <p:spPr>
          <a:xfrm>
            <a:off x="2160000" y="5616000"/>
            <a:ext cx="129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Index.html</a:t>
            </a:r>
            <a:endParaRPr b="0" lang="en-US" sz="1800" spc="-1" strike="noStrike">
              <a:latin typeface="Arial"/>
            </a:endParaRPr>
          </a:p>
        </p:txBody>
      </p:sp>
      <p:sp>
        <p:nvSpPr>
          <p:cNvPr id="245" name="Line 6"/>
          <p:cNvSpPr/>
          <p:nvPr/>
        </p:nvSpPr>
        <p:spPr>
          <a:xfrm flipV="1">
            <a:off x="2520000" y="3096000"/>
            <a:ext cx="0" cy="2376000"/>
          </a:xfrm>
          <a:prstGeom prst="line">
            <a:avLst/>
          </a:prstGeom>
          <a:ln>
            <a:solidFill>
              <a:srgbClr val="3465a4"/>
            </a:solidFill>
            <a:tailEnd len="med" type="triangle" w="med"/>
          </a:ln>
        </p:spPr>
        <p:style>
          <a:lnRef idx="0"/>
          <a:fillRef idx="0"/>
          <a:effectRef idx="0"/>
          <a:fontRef idx="minor"/>
        </p:style>
      </p:sp>
      <p:sp>
        <p:nvSpPr>
          <p:cNvPr id="246" name="CustomShape 7"/>
          <p:cNvSpPr/>
          <p:nvPr/>
        </p:nvSpPr>
        <p:spPr>
          <a:xfrm>
            <a:off x="1872000" y="2016000"/>
            <a:ext cx="1799280" cy="1007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の</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ファイル内容</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を圧縮</a:t>
            </a:r>
            <a:endParaRPr b="0" lang="en-US" sz="1800" spc="-1" strike="noStrike">
              <a:latin typeface="Arial"/>
            </a:endParaRPr>
          </a:p>
        </p:txBody>
      </p:sp>
      <p:sp>
        <p:nvSpPr>
          <p:cNvPr id="247" name="CustomShape 8"/>
          <p:cNvSpPr/>
          <p:nvPr/>
        </p:nvSpPr>
        <p:spPr>
          <a:xfrm>
            <a:off x="2016000" y="1584360"/>
            <a:ext cx="1510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48" name="CustomShape 9"/>
          <p:cNvSpPr/>
          <p:nvPr/>
        </p:nvSpPr>
        <p:spPr>
          <a:xfrm>
            <a:off x="3960000" y="2016000"/>
            <a:ext cx="2735280" cy="1007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の</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ファイル内容</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を圧縮</a:t>
            </a:r>
            <a:endParaRPr b="0" lang="en-US" sz="1800" spc="-1" strike="noStrike">
              <a:latin typeface="Arial"/>
            </a:endParaRPr>
          </a:p>
        </p:txBody>
      </p:sp>
      <p:sp>
        <p:nvSpPr>
          <p:cNvPr id="249" name="CustomShape 10"/>
          <p:cNvSpPr/>
          <p:nvPr/>
        </p:nvSpPr>
        <p:spPr>
          <a:xfrm>
            <a:off x="4536360" y="1584360"/>
            <a:ext cx="1510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250" name="Line 11"/>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251" name="CustomShape 12"/>
          <p:cNvSpPr/>
          <p:nvPr/>
        </p:nvSpPr>
        <p:spPr>
          <a:xfrm>
            <a:off x="3672000" y="3960000"/>
            <a:ext cx="2735280" cy="575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52" name="CustomShape 13"/>
          <p:cNvSpPr/>
          <p:nvPr/>
        </p:nvSpPr>
        <p:spPr>
          <a:xfrm>
            <a:off x="4320360" y="3528360"/>
            <a:ext cx="1510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253" name="Line 14"/>
          <p:cNvSpPr/>
          <p:nvPr/>
        </p:nvSpPr>
        <p:spPr>
          <a:xfrm flipV="1">
            <a:off x="6120000" y="3168000"/>
            <a:ext cx="0" cy="648000"/>
          </a:xfrm>
          <a:prstGeom prst="line">
            <a:avLst/>
          </a:prstGeom>
          <a:ln>
            <a:solidFill>
              <a:srgbClr val="3465a4"/>
            </a:solidFill>
            <a:tailEnd len="med" type="triangle" w="med"/>
          </a:ln>
        </p:spPr>
        <p:style>
          <a:lnRef idx="0"/>
          <a:fillRef idx="0"/>
          <a:effectRef idx="0"/>
          <a:fontRef idx="minor"/>
        </p:style>
      </p:sp>
      <p:sp>
        <p:nvSpPr>
          <p:cNvPr id="254" name="CustomShape 15"/>
          <p:cNvSpPr/>
          <p:nvPr/>
        </p:nvSpPr>
        <p:spPr>
          <a:xfrm>
            <a:off x="6264000" y="3456000"/>
            <a:ext cx="129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
        <p:nvSpPr>
          <p:cNvPr id="255" name="CustomShape 16"/>
          <p:cNvSpPr/>
          <p:nvPr/>
        </p:nvSpPr>
        <p:spPr>
          <a:xfrm>
            <a:off x="6912000" y="1944000"/>
            <a:ext cx="2447640" cy="1151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256" name="CustomShape 17"/>
          <p:cNvSpPr/>
          <p:nvPr/>
        </p:nvSpPr>
        <p:spPr>
          <a:xfrm>
            <a:off x="2520000" y="3888000"/>
            <a:ext cx="129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57" name="CustomShape 18"/>
          <p:cNvSpPr/>
          <p:nvPr/>
        </p:nvSpPr>
        <p:spPr>
          <a:xfrm>
            <a:off x="2448000" y="3672000"/>
            <a:ext cx="431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endParaRPr b="0" lang="en-US" sz="1800" spc="-1" strike="noStrike">
              <a:latin typeface="Arial"/>
            </a:endParaRPr>
          </a:p>
        </p:txBody>
      </p:sp>
      <p:sp>
        <p:nvSpPr>
          <p:cNvPr id="258" name="CustomShape 19"/>
          <p:cNvSpPr/>
          <p:nvPr/>
        </p:nvSpPr>
        <p:spPr>
          <a:xfrm>
            <a:off x="3312000" y="3168000"/>
            <a:ext cx="57528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r>
              <a:rPr b="0" lang="en-US" sz="2200" spc="-1" strike="noStrike">
                <a:solidFill>
                  <a:srgbClr val="000000"/>
                </a:solidFill>
                <a:latin typeface="Arial"/>
                <a:ea typeface="DejaVu Sans"/>
              </a:rPr>
              <a:t>’</a:t>
            </a:r>
            <a:endParaRPr b="0" lang="en-US" sz="2200" spc="-1" strike="noStrike">
              <a:latin typeface="Arial"/>
            </a:endParaRPr>
          </a:p>
        </p:txBody>
      </p:sp>
      <p:sp>
        <p:nvSpPr>
          <p:cNvPr id="259" name="CustomShape 20"/>
          <p:cNvSpPr/>
          <p:nvPr/>
        </p:nvSpPr>
        <p:spPr>
          <a:xfrm>
            <a:off x="6336000" y="3168000"/>
            <a:ext cx="431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endParaRPr b="0" lang="en-US" sz="1800" spc="-1" strike="noStrike">
              <a:latin typeface="Arial"/>
            </a:endParaRPr>
          </a:p>
        </p:txBody>
      </p:sp>
      <p:sp>
        <p:nvSpPr>
          <p:cNvPr id="260" name="CustomShape 21"/>
          <p:cNvSpPr/>
          <p:nvPr/>
        </p:nvSpPr>
        <p:spPr>
          <a:xfrm>
            <a:off x="6048000" y="2232000"/>
            <a:ext cx="57528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r>
              <a:rPr b="0" lang="en-US" sz="2200" spc="-1" strike="noStrike">
                <a:solidFill>
                  <a:srgbClr val="000000"/>
                </a:solidFill>
                <a:latin typeface="Arial"/>
                <a:ea typeface="DejaVu Sans"/>
              </a:rPr>
              <a:t>’</a:t>
            </a:r>
            <a:endParaRPr b="0" lang="en-US" sz="2200" spc="-1" strike="noStrike">
              <a:latin typeface="Arial"/>
            </a:endParaRPr>
          </a:p>
        </p:txBody>
      </p:sp>
      <p:sp>
        <p:nvSpPr>
          <p:cNvPr id="261" name="CustomShape 22"/>
          <p:cNvSpPr/>
          <p:nvPr/>
        </p:nvSpPr>
        <p:spPr>
          <a:xfrm>
            <a:off x="7848360" y="1584360"/>
            <a:ext cx="1510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59652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ファイルを追加したら</a:t>
            </a:r>
            <a:endParaRPr b="0" lang="en-US" sz="4400" spc="-1" strike="noStrike">
              <a:latin typeface="Arial"/>
            </a:endParaRPr>
          </a:p>
        </p:txBody>
      </p:sp>
      <p:pic>
        <p:nvPicPr>
          <p:cNvPr id="263" name="" descr=""/>
          <p:cNvPicPr/>
          <p:nvPr/>
        </p:nvPicPr>
        <p:blipFill>
          <a:blip r:embed="rId1"/>
          <a:stretch/>
        </p:blipFill>
        <p:spPr>
          <a:xfrm>
            <a:off x="432000" y="1846080"/>
            <a:ext cx="9214920" cy="4488840"/>
          </a:xfrm>
          <a:prstGeom prst="rect">
            <a:avLst/>
          </a:prstGeom>
          <a:ln>
            <a:noFill/>
          </a:ln>
        </p:spPr>
      </p:pic>
      <p:sp>
        <p:nvSpPr>
          <p:cNvPr id="264" name="CustomShape 2"/>
          <p:cNvSpPr/>
          <p:nvPr/>
        </p:nvSpPr>
        <p:spPr>
          <a:xfrm>
            <a:off x="864000" y="5400000"/>
            <a:ext cx="646920" cy="790920"/>
          </a:xfrm>
          <a:prstGeom prst="flowChartPunchedCard">
            <a:avLst/>
          </a:prstGeom>
          <a:solidFill>
            <a:srgbClr val="729fcf"/>
          </a:solidFill>
          <a:ln>
            <a:solidFill>
              <a:srgbClr val="3465a4"/>
            </a:solidFill>
          </a:ln>
        </p:spPr>
        <p:style>
          <a:lnRef idx="0"/>
          <a:fillRef idx="0"/>
          <a:effectRef idx="0"/>
          <a:fontRef idx="minor"/>
        </p:style>
      </p:sp>
      <p:sp>
        <p:nvSpPr>
          <p:cNvPr id="265" name="CustomShape 3"/>
          <p:cNvSpPr/>
          <p:nvPr/>
        </p:nvSpPr>
        <p:spPr>
          <a:xfrm>
            <a:off x="720000" y="3960000"/>
            <a:ext cx="863280" cy="431280"/>
          </a:xfrm>
          <a:prstGeom prst="can">
            <a:avLst>
              <a:gd name="adj" fmla="val 25000"/>
            </a:avLst>
          </a:prstGeom>
          <a:solidFill>
            <a:srgbClr val="b4c7dc"/>
          </a:solidFill>
          <a:ln>
            <a:solidFill>
              <a:srgbClr val="3465a4"/>
            </a:solidFill>
          </a:ln>
        </p:spPr>
        <p:style>
          <a:lnRef idx="0"/>
          <a:fillRef idx="0"/>
          <a:effectRef idx="0"/>
          <a:fontRef idx="minor"/>
        </p:style>
      </p:sp>
      <p:sp>
        <p:nvSpPr>
          <p:cNvPr id="266" name="CustomShape 4"/>
          <p:cNvSpPr/>
          <p:nvPr/>
        </p:nvSpPr>
        <p:spPr>
          <a:xfrm>
            <a:off x="720000" y="2520000"/>
            <a:ext cx="863280" cy="431280"/>
          </a:xfrm>
          <a:prstGeom prst="can">
            <a:avLst>
              <a:gd name="adj" fmla="val 25000"/>
            </a:avLst>
          </a:prstGeom>
          <a:solidFill>
            <a:srgbClr val="729fcf"/>
          </a:solidFill>
          <a:ln>
            <a:solidFill>
              <a:srgbClr val="3465a4"/>
            </a:solidFill>
          </a:ln>
        </p:spPr>
        <p:style>
          <a:lnRef idx="0"/>
          <a:fillRef idx="0"/>
          <a:effectRef idx="0"/>
          <a:fontRef idx="minor"/>
        </p:style>
      </p:sp>
      <p:sp>
        <p:nvSpPr>
          <p:cNvPr id="267" name="CustomShape 5"/>
          <p:cNvSpPr/>
          <p:nvPr/>
        </p:nvSpPr>
        <p:spPr>
          <a:xfrm>
            <a:off x="3960000" y="5612040"/>
            <a:ext cx="129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Index.html</a:t>
            </a:r>
            <a:endParaRPr b="0" lang="en-US" sz="1800" spc="-1" strike="noStrike">
              <a:latin typeface="Arial"/>
            </a:endParaRPr>
          </a:p>
        </p:txBody>
      </p:sp>
      <p:sp>
        <p:nvSpPr>
          <p:cNvPr id="268" name="Line 6"/>
          <p:cNvSpPr/>
          <p:nvPr/>
        </p:nvSpPr>
        <p:spPr>
          <a:xfrm flipV="1">
            <a:off x="2520000" y="3096000"/>
            <a:ext cx="0" cy="2376000"/>
          </a:xfrm>
          <a:prstGeom prst="line">
            <a:avLst/>
          </a:prstGeom>
          <a:ln>
            <a:solidFill>
              <a:srgbClr val="3465a4"/>
            </a:solidFill>
            <a:tailEnd len="med" type="triangle" w="med"/>
          </a:ln>
        </p:spPr>
        <p:style>
          <a:lnRef idx="0"/>
          <a:fillRef idx="0"/>
          <a:effectRef idx="0"/>
          <a:fontRef idx="minor"/>
        </p:style>
      </p:sp>
      <p:sp>
        <p:nvSpPr>
          <p:cNvPr id="269" name="CustomShape 7"/>
          <p:cNvSpPr/>
          <p:nvPr/>
        </p:nvSpPr>
        <p:spPr>
          <a:xfrm>
            <a:off x="1656000" y="2736000"/>
            <a:ext cx="2087640" cy="359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ff0000"/>
                </a:solidFill>
                <a:latin typeface="Arial"/>
                <a:ea typeface="DejaVu Sans"/>
              </a:rPr>
              <a:t>Index2.html</a:t>
            </a:r>
            <a:r>
              <a:rPr b="1" lang="en-US" sz="1800" spc="-1" strike="noStrike">
                <a:solidFill>
                  <a:srgbClr val="ff0000"/>
                </a:solidFill>
                <a:latin typeface="Arial"/>
                <a:ea typeface="DejaVu Sans"/>
              </a:rPr>
              <a:t>の圧縮</a:t>
            </a:r>
            <a:endParaRPr b="0" lang="en-US" sz="1800" spc="-1" strike="noStrike">
              <a:latin typeface="Arial"/>
            </a:endParaRPr>
          </a:p>
        </p:txBody>
      </p:sp>
      <p:sp>
        <p:nvSpPr>
          <p:cNvPr id="270" name="CustomShape 8"/>
          <p:cNvSpPr/>
          <p:nvPr/>
        </p:nvSpPr>
        <p:spPr>
          <a:xfrm>
            <a:off x="1800000" y="2448000"/>
            <a:ext cx="1510920" cy="358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B</a:t>
            </a:r>
            <a:endParaRPr b="0" lang="en-US" sz="1800" spc="-1" strike="noStrike">
              <a:latin typeface="Arial"/>
            </a:endParaRPr>
          </a:p>
        </p:txBody>
      </p:sp>
      <p:sp>
        <p:nvSpPr>
          <p:cNvPr id="271" name="CustomShape 9"/>
          <p:cNvSpPr/>
          <p:nvPr/>
        </p:nvSpPr>
        <p:spPr>
          <a:xfrm>
            <a:off x="3960000" y="2592000"/>
            <a:ext cx="2735280" cy="647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 </a:t>
            </a: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1" lang="en-US" sz="1800" spc="-1" strike="noStrike">
                <a:solidFill>
                  <a:srgbClr val="c9211e"/>
                </a:solidFill>
                <a:latin typeface="Arial"/>
                <a:ea typeface="DejaVu Sans"/>
              </a:rPr>
              <a:t>Index2.html </a:t>
            </a:r>
            <a:r>
              <a:rPr b="1" lang="en-US" sz="1800" spc="-1" strike="noStrike">
                <a:solidFill>
                  <a:srgbClr val="c9211e"/>
                </a:solidFill>
                <a:latin typeface="Arial"/>
                <a:ea typeface="DejaVu Sans"/>
              </a:rPr>
              <a:t>圧縮ファイル</a:t>
            </a:r>
            <a:r>
              <a:rPr b="1" lang="en-US" sz="1800" spc="-1" strike="noStrike">
                <a:solidFill>
                  <a:srgbClr val="c9211e"/>
                </a:solidFill>
                <a:latin typeface="Arial"/>
                <a:ea typeface="DejaVu Sans"/>
              </a:rPr>
              <a:t>B</a:t>
            </a:r>
            <a:endParaRPr b="0" lang="en-US" sz="1800" spc="-1" strike="noStrike">
              <a:latin typeface="Arial"/>
            </a:endParaRPr>
          </a:p>
        </p:txBody>
      </p:sp>
      <p:sp>
        <p:nvSpPr>
          <p:cNvPr id="272" name="CustomShape 10"/>
          <p:cNvSpPr/>
          <p:nvPr/>
        </p:nvSpPr>
        <p:spPr>
          <a:xfrm>
            <a:off x="4608720" y="2304720"/>
            <a:ext cx="1438920" cy="358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2</a:t>
            </a:r>
            <a:endParaRPr b="0" lang="en-US" sz="1800" spc="-1" strike="noStrike">
              <a:latin typeface="Arial"/>
            </a:endParaRPr>
          </a:p>
        </p:txBody>
      </p:sp>
      <p:sp>
        <p:nvSpPr>
          <p:cNvPr id="273" name="Line 11"/>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274" name="CustomShape 12"/>
          <p:cNvSpPr/>
          <p:nvPr/>
        </p:nvSpPr>
        <p:spPr>
          <a:xfrm>
            <a:off x="3672000" y="3960000"/>
            <a:ext cx="2735280" cy="647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B</a:t>
            </a:r>
            <a:endParaRPr b="0" lang="en-US" sz="1800" spc="-1" strike="noStrike">
              <a:latin typeface="Arial"/>
            </a:endParaRPr>
          </a:p>
        </p:txBody>
      </p:sp>
      <p:sp>
        <p:nvSpPr>
          <p:cNvPr id="275" name="CustomShape 13"/>
          <p:cNvSpPr/>
          <p:nvPr/>
        </p:nvSpPr>
        <p:spPr>
          <a:xfrm>
            <a:off x="4320360" y="3600360"/>
            <a:ext cx="1510920" cy="431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276" name="Line 14"/>
          <p:cNvSpPr/>
          <p:nvPr/>
        </p:nvSpPr>
        <p:spPr>
          <a:xfrm flipV="1">
            <a:off x="6120000" y="3312000"/>
            <a:ext cx="0" cy="576000"/>
          </a:xfrm>
          <a:prstGeom prst="line">
            <a:avLst/>
          </a:prstGeom>
          <a:ln>
            <a:solidFill>
              <a:srgbClr val="3465a4"/>
            </a:solidFill>
            <a:tailEnd len="med" type="triangle" w="med"/>
          </a:ln>
        </p:spPr>
        <p:style>
          <a:lnRef idx="0"/>
          <a:fillRef idx="0"/>
          <a:effectRef idx="0"/>
          <a:fontRef idx="minor"/>
        </p:style>
      </p:sp>
      <p:sp>
        <p:nvSpPr>
          <p:cNvPr id="277" name="CustomShape 15"/>
          <p:cNvSpPr/>
          <p:nvPr/>
        </p:nvSpPr>
        <p:spPr>
          <a:xfrm>
            <a:off x="6264000" y="3600000"/>
            <a:ext cx="129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
        <p:nvSpPr>
          <p:cNvPr id="278" name="CustomShape 16"/>
          <p:cNvSpPr/>
          <p:nvPr/>
        </p:nvSpPr>
        <p:spPr>
          <a:xfrm>
            <a:off x="6912000" y="1944000"/>
            <a:ext cx="2447640" cy="1367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c9211e"/>
                </a:solidFill>
                <a:latin typeface="Arial"/>
                <a:ea typeface="DejaVu Sans"/>
              </a:rPr>
              <a:t>親コミット</a:t>
            </a:r>
            <a:r>
              <a:rPr b="0" lang="en-US" sz="1800" spc="-1" strike="noStrike">
                <a:solidFill>
                  <a:srgbClr val="c9211e"/>
                </a:solidFill>
                <a:latin typeface="Arial"/>
                <a:ea typeface="DejaVu Sans"/>
              </a:rPr>
              <a:t>1</a:t>
            </a:r>
            <a:endParaRPr b="0" lang="en-US" sz="1800" spc="-1" strike="noStrike">
              <a:latin typeface="Arial"/>
            </a:endParaRPr>
          </a:p>
          <a:p>
            <a:pPr>
              <a:lnSpc>
                <a:spcPct val="100000"/>
              </a:lnSpc>
            </a:pPr>
            <a:r>
              <a:rPr b="0" lang="en-US" sz="1800" spc="-1" strike="noStrike">
                <a:solidFill>
                  <a:srgbClr val="c9211e"/>
                </a:solidFill>
                <a:latin typeface="Arial"/>
                <a:ea typeface="DejaVu Sans"/>
              </a:rPr>
              <a:t>ツリー</a:t>
            </a:r>
            <a:r>
              <a:rPr b="0" lang="en-US" sz="1800" spc="-1" strike="noStrike">
                <a:solidFill>
                  <a:srgbClr val="c9211e"/>
                </a:solidFill>
                <a:latin typeface="Arial"/>
                <a:ea typeface="DejaVu Sans"/>
              </a:rPr>
              <a:t>2</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279" name="CustomShape 17"/>
          <p:cNvSpPr/>
          <p:nvPr/>
        </p:nvSpPr>
        <p:spPr>
          <a:xfrm>
            <a:off x="2520000" y="3888000"/>
            <a:ext cx="129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80" name="CustomShape 18"/>
          <p:cNvSpPr/>
          <p:nvPr/>
        </p:nvSpPr>
        <p:spPr>
          <a:xfrm>
            <a:off x="2448000" y="3672000"/>
            <a:ext cx="431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endParaRPr b="0" lang="en-US" sz="1800" spc="-1" strike="noStrike">
              <a:latin typeface="Arial"/>
            </a:endParaRPr>
          </a:p>
        </p:txBody>
      </p:sp>
      <p:sp>
        <p:nvSpPr>
          <p:cNvPr id="281" name="CustomShape 19"/>
          <p:cNvSpPr/>
          <p:nvPr/>
        </p:nvSpPr>
        <p:spPr>
          <a:xfrm>
            <a:off x="3312000" y="3168000"/>
            <a:ext cx="57528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r>
              <a:rPr b="0" lang="en-US" sz="2200" spc="-1" strike="noStrike">
                <a:solidFill>
                  <a:srgbClr val="000000"/>
                </a:solidFill>
                <a:latin typeface="Arial"/>
                <a:ea typeface="DejaVu Sans"/>
              </a:rPr>
              <a:t>’</a:t>
            </a:r>
            <a:endParaRPr b="0" lang="en-US" sz="2200" spc="-1" strike="noStrike">
              <a:latin typeface="Arial"/>
            </a:endParaRPr>
          </a:p>
        </p:txBody>
      </p:sp>
      <p:sp>
        <p:nvSpPr>
          <p:cNvPr id="282" name="CustomShape 20"/>
          <p:cNvSpPr/>
          <p:nvPr/>
        </p:nvSpPr>
        <p:spPr>
          <a:xfrm>
            <a:off x="6264360" y="3384000"/>
            <a:ext cx="431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endParaRPr b="0" lang="en-US" sz="1800" spc="-1" strike="noStrike">
              <a:latin typeface="Arial"/>
            </a:endParaRPr>
          </a:p>
        </p:txBody>
      </p:sp>
      <p:sp>
        <p:nvSpPr>
          <p:cNvPr id="283" name="CustomShape 21"/>
          <p:cNvSpPr/>
          <p:nvPr/>
        </p:nvSpPr>
        <p:spPr>
          <a:xfrm>
            <a:off x="6336360" y="2376000"/>
            <a:ext cx="64728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r>
              <a:rPr b="0" lang="en-US" sz="2200" spc="-1" strike="noStrike">
                <a:solidFill>
                  <a:srgbClr val="000000"/>
                </a:solidFill>
                <a:latin typeface="Arial"/>
                <a:ea typeface="DejaVu Sans"/>
              </a:rPr>
              <a:t>’</a:t>
            </a:r>
            <a:endParaRPr b="0" lang="en-US" sz="2200" spc="-1" strike="noStrike">
              <a:latin typeface="Arial"/>
            </a:endParaRPr>
          </a:p>
        </p:txBody>
      </p:sp>
      <p:sp>
        <p:nvSpPr>
          <p:cNvPr id="284" name="CustomShape 22"/>
          <p:cNvSpPr/>
          <p:nvPr/>
        </p:nvSpPr>
        <p:spPr>
          <a:xfrm>
            <a:off x="8064720" y="1584000"/>
            <a:ext cx="1510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コミット２</a:t>
            </a:r>
            <a:endParaRPr b="0" lang="en-US" sz="1800" spc="-1" strike="noStrike">
              <a:latin typeface="Arial"/>
            </a:endParaRPr>
          </a:p>
        </p:txBody>
      </p:sp>
      <p:sp>
        <p:nvSpPr>
          <p:cNvPr id="285" name="CustomShape 23"/>
          <p:cNvSpPr/>
          <p:nvPr/>
        </p:nvSpPr>
        <p:spPr>
          <a:xfrm>
            <a:off x="1872000" y="1881000"/>
            <a:ext cx="1367640" cy="28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86" name="CustomShape 24"/>
          <p:cNvSpPr/>
          <p:nvPr/>
        </p:nvSpPr>
        <p:spPr>
          <a:xfrm>
            <a:off x="3672000" y="1846080"/>
            <a:ext cx="1367640" cy="28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287" name="CustomShape 25"/>
          <p:cNvSpPr/>
          <p:nvPr/>
        </p:nvSpPr>
        <p:spPr>
          <a:xfrm>
            <a:off x="5184000" y="1846080"/>
            <a:ext cx="1367640" cy="28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
        <p:nvSpPr>
          <p:cNvPr id="288" name="Line 26"/>
          <p:cNvSpPr/>
          <p:nvPr/>
        </p:nvSpPr>
        <p:spPr>
          <a:xfrm flipH="1" flipV="1">
            <a:off x="6624000" y="2016000"/>
            <a:ext cx="360000" cy="72000"/>
          </a:xfrm>
          <a:prstGeom prst="line">
            <a:avLst/>
          </a:prstGeom>
          <a:ln>
            <a:solidFill>
              <a:srgbClr val="3465a4"/>
            </a:solidFill>
            <a:tailEnd len="med" type="triangle" w="med"/>
          </a:ln>
        </p:spPr>
        <p:style>
          <a:lnRef idx="0"/>
          <a:fillRef idx="0"/>
          <a:effectRef idx="0"/>
          <a:fontRef idx="minor"/>
        </p:style>
      </p:sp>
      <p:sp>
        <p:nvSpPr>
          <p:cNvPr id="289" name="Line 27"/>
          <p:cNvSpPr/>
          <p:nvPr/>
        </p:nvSpPr>
        <p:spPr>
          <a:xfrm flipH="1">
            <a:off x="6120000" y="2304000"/>
            <a:ext cx="792000" cy="144000"/>
          </a:xfrm>
          <a:prstGeom prst="line">
            <a:avLst/>
          </a:prstGeom>
          <a:ln>
            <a:solidFill>
              <a:srgbClr val="3465a4"/>
            </a:solidFill>
            <a:tailEnd len="med" type="triangle" w="med"/>
          </a:ln>
        </p:spPr>
        <p:style>
          <a:lnRef idx="0"/>
          <a:fillRef idx="0"/>
          <a:effectRef idx="0"/>
          <a:fontRef idx="minor"/>
        </p:style>
      </p:sp>
      <p:sp>
        <p:nvSpPr>
          <p:cNvPr id="290" name="CustomShape 28"/>
          <p:cNvSpPr/>
          <p:nvPr/>
        </p:nvSpPr>
        <p:spPr>
          <a:xfrm>
            <a:off x="2160000" y="5616000"/>
            <a:ext cx="151164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c9211e"/>
                </a:solidFill>
                <a:latin typeface="Arial"/>
                <a:ea typeface="DejaVu Sans"/>
              </a:rPr>
              <a:t>Index2.html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504000" y="59652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ファイルを更新したら</a:t>
            </a:r>
            <a:endParaRPr b="0" lang="en-US" sz="4400" spc="-1" strike="noStrike">
              <a:latin typeface="Arial"/>
            </a:endParaRPr>
          </a:p>
        </p:txBody>
      </p:sp>
      <p:pic>
        <p:nvPicPr>
          <p:cNvPr id="292" name="" descr=""/>
          <p:cNvPicPr/>
          <p:nvPr/>
        </p:nvPicPr>
        <p:blipFill>
          <a:blip r:embed="rId1"/>
          <a:stretch/>
        </p:blipFill>
        <p:spPr>
          <a:xfrm>
            <a:off x="432000" y="1846080"/>
            <a:ext cx="9214920" cy="4488840"/>
          </a:xfrm>
          <a:prstGeom prst="rect">
            <a:avLst/>
          </a:prstGeom>
          <a:ln>
            <a:noFill/>
          </a:ln>
        </p:spPr>
      </p:pic>
      <p:sp>
        <p:nvSpPr>
          <p:cNvPr id="293" name="CustomShape 2"/>
          <p:cNvSpPr/>
          <p:nvPr/>
        </p:nvSpPr>
        <p:spPr>
          <a:xfrm>
            <a:off x="864000" y="5400000"/>
            <a:ext cx="646920" cy="790920"/>
          </a:xfrm>
          <a:prstGeom prst="flowChartPunchedCard">
            <a:avLst/>
          </a:prstGeom>
          <a:solidFill>
            <a:srgbClr val="729fcf"/>
          </a:solidFill>
          <a:ln>
            <a:solidFill>
              <a:srgbClr val="3465a4"/>
            </a:solidFill>
          </a:ln>
        </p:spPr>
        <p:style>
          <a:lnRef idx="0"/>
          <a:fillRef idx="0"/>
          <a:effectRef idx="0"/>
          <a:fontRef idx="minor"/>
        </p:style>
      </p:sp>
      <p:sp>
        <p:nvSpPr>
          <p:cNvPr id="294" name="CustomShape 3"/>
          <p:cNvSpPr/>
          <p:nvPr/>
        </p:nvSpPr>
        <p:spPr>
          <a:xfrm>
            <a:off x="720000" y="3960000"/>
            <a:ext cx="863280" cy="431280"/>
          </a:xfrm>
          <a:prstGeom prst="can">
            <a:avLst>
              <a:gd name="adj" fmla="val 25000"/>
            </a:avLst>
          </a:prstGeom>
          <a:solidFill>
            <a:srgbClr val="b4c7dc"/>
          </a:solidFill>
          <a:ln>
            <a:solidFill>
              <a:srgbClr val="3465a4"/>
            </a:solidFill>
          </a:ln>
        </p:spPr>
        <p:style>
          <a:lnRef idx="0"/>
          <a:fillRef idx="0"/>
          <a:effectRef idx="0"/>
          <a:fontRef idx="minor"/>
        </p:style>
      </p:sp>
      <p:sp>
        <p:nvSpPr>
          <p:cNvPr id="295" name="CustomShape 4"/>
          <p:cNvSpPr/>
          <p:nvPr/>
        </p:nvSpPr>
        <p:spPr>
          <a:xfrm>
            <a:off x="720000" y="2520000"/>
            <a:ext cx="863280" cy="431280"/>
          </a:xfrm>
          <a:prstGeom prst="can">
            <a:avLst>
              <a:gd name="adj" fmla="val 25000"/>
            </a:avLst>
          </a:prstGeom>
          <a:solidFill>
            <a:srgbClr val="729fcf"/>
          </a:solidFill>
          <a:ln>
            <a:solidFill>
              <a:srgbClr val="3465a4"/>
            </a:solidFill>
          </a:ln>
        </p:spPr>
        <p:style>
          <a:lnRef idx="0"/>
          <a:fillRef idx="0"/>
          <a:effectRef idx="0"/>
          <a:fontRef idx="minor"/>
        </p:style>
      </p:sp>
      <p:sp>
        <p:nvSpPr>
          <p:cNvPr id="296" name="CustomShape 5"/>
          <p:cNvSpPr/>
          <p:nvPr/>
        </p:nvSpPr>
        <p:spPr>
          <a:xfrm>
            <a:off x="3960000" y="5612040"/>
            <a:ext cx="129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Index.html</a:t>
            </a:r>
            <a:endParaRPr b="0" lang="en-US" sz="1800" spc="-1" strike="noStrike">
              <a:latin typeface="Arial"/>
            </a:endParaRPr>
          </a:p>
        </p:txBody>
      </p:sp>
      <p:sp>
        <p:nvSpPr>
          <p:cNvPr id="297" name="Line 6"/>
          <p:cNvSpPr/>
          <p:nvPr/>
        </p:nvSpPr>
        <p:spPr>
          <a:xfrm flipV="1">
            <a:off x="2448000" y="3260160"/>
            <a:ext cx="0" cy="2207520"/>
          </a:xfrm>
          <a:prstGeom prst="line">
            <a:avLst/>
          </a:prstGeom>
          <a:ln>
            <a:solidFill>
              <a:srgbClr val="3465a4"/>
            </a:solidFill>
            <a:tailEnd len="med" type="triangle" w="med"/>
          </a:ln>
        </p:spPr>
        <p:style>
          <a:lnRef idx="0"/>
          <a:fillRef idx="0"/>
          <a:effectRef idx="0"/>
          <a:fontRef idx="minor"/>
        </p:style>
      </p:sp>
      <p:sp>
        <p:nvSpPr>
          <p:cNvPr id="298" name="CustomShape 7"/>
          <p:cNvSpPr/>
          <p:nvPr/>
        </p:nvSpPr>
        <p:spPr>
          <a:xfrm>
            <a:off x="1521720" y="2736000"/>
            <a:ext cx="2150280" cy="43200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c9211e"/>
                </a:solidFill>
                <a:latin typeface="Arial"/>
                <a:ea typeface="DejaVu Sans"/>
              </a:rPr>
              <a:t>Index2.html</a:t>
            </a:r>
            <a:r>
              <a:rPr b="0" lang="en-US" sz="1800" spc="-1" strike="noStrike">
                <a:solidFill>
                  <a:srgbClr val="c9211e"/>
                </a:solidFill>
                <a:latin typeface="Arial"/>
                <a:ea typeface="DejaVu Sans"/>
              </a:rPr>
              <a:t>の圧縮</a:t>
            </a:r>
            <a:endParaRPr b="0" lang="en-US" sz="1800" spc="-1" strike="noStrike">
              <a:solidFill>
                <a:srgbClr val="c9211e"/>
              </a:solidFill>
              <a:latin typeface="Arial"/>
            </a:endParaRPr>
          </a:p>
        </p:txBody>
      </p:sp>
      <p:sp>
        <p:nvSpPr>
          <p:cNvPr id="299" name="CustomShape 8"/>
          <p:cNvSpPr/>
          <p:nvPr/>
        </p:nvSpPr>
        <p:spPr>
          <a:xfrm>
            <a:off x="2664000" y="2016000"/>
            <a:ext cx="792000" cy="28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a:t>
            </a:r>
            <a:r>
              <a:rPr b="0" lang="en-US" sz="1800" spc="-1" strike="noStrike">
                <a:solidFill>
                  <a:srgbClr val="000000"/>
                </a:solidFill>
                <a:latin typeface="Arial"/>
                <a:ea typeface="DejaVu Sans"/>
              </a:rPr>
              <a:t>B</a:t>
            </a:r>
            <a:endParaRPr b="0" lang="en-US" sz="1800" spc="-1" strike="noStrike">
              <a:latin typeface="Arial"/>
            </a:endParaRPr>
          </a:p>
        </p:txBody>
      </p:sp>
      <p:sp>
        <p:nvSpPr>
          <p:cNvPr id="300" name="CustomShape 9"/>
          <p:cNvSpPr/>
          <p:nvPr/>
        </p:nvSpPr>
        <p:spPr>
          <a:xfrm>
            <a:off x="3960000" y="2592000"/>
            <a:ext cx="2735280" cy="647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 </a:t>
            </a: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C</a:t>
            </a:r>
            <a:endParaRPr b="0" lang="en-US" sz="1800" spc="-1" strike="noStrike">
              <a:latin typeface="Arial"/>
            </a:endParaRPr>
          </a:p>
        </p:txBody>
      </p:sp>
      <p:sp>
        <p:nvSpPr>
          <p:cNvPr id="301" name="Line 10"/>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302" name="CustomShape 11"/>
          <p:cNvSpPr/>
          <p:nvPr/>
        </p:nvSpPr>
        <p:spPr>
          <a:xfrm>
            <a:off x="3672000" y="3960000"/>
            <a:ext cx="2735280" cy="647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C</a:t>
            </a:r>
            <a:endParaRPr b="0" lang="en-US" sz="1800" spc="-1" strike="noStrike">
              <a:latin typeface="Arial"/>
            </a:endParaRPr>
          </a:p>
        </p:txBody>
      </p:sp>
      <p:sp>
        <p:nvSpPr>
          <p:cNvPr id="303" name="CustomShape 12"/>
          <p:cNvSpPr/>
          <p:nvPr/>
        </p:nvSpPr>
        <p:spPr>
          <a:xfrm>
            <a:off x="4320360" y="3600360"/>
            <a:ext cx="1510920" cy="431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304" name="Line 13"/>
          <p:cNvSpPr/>
          <p:nvPr/>
        </p:nvSpPr>
        <p:spPr>
          <a:xfrm flipV="1">
            <a:off x="6120000" y="3312000"/>
            <a:ext cx="0" cy="576000"/>
          </a:xfrm>
          <a:prstGeom prst="line">
            <a:avLst/>
          </a:prstGeom>
          <a:ln>
            <a:solidFill>
              <a:srgbClr val="3465a4"/>
            </a:solidFill>
            <a:tailEnd len="med" type="triangle" w="med"/>
          </a:ln>
        </p:spPr>
        <p:style>
          <a:lnRef idx="0"/>
          <a:fillRef idx="0"/>
          <a:effectRef idx="0"/>
          <a:fontRef idx="minor"/>
        </p:style>
      </p:sp>
      <p:sp>
        <p:nvSpPr>
          <p:cNvPr id="305" name="CustomShape 14"/>
          <p:cNvSpPr/>
          <p:nvPr/>
        </p:nvSpPr>
        <p:spPr>
          <a:xfrm>
            <a:off x="6264000" y="3600000"/>
            <a:ext cx="129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
        <p:nvSpPr>
          <p:cNvPr id="306" name="CustomShape 15"/>
          <p:cNvSpPr/>
          <p:nvPr/>
        </p:nvSpPr>
        <p:spPr>
          <a:xfrm>
            <a:off x="6912000" y="1944000"/>
            <a:ext cx="2447640" cy="1367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ea typeface="DejaVu Sans"/>
              </a:rPr>
              <a:t>親コミット</a:t>
            </a:r>
            <a:r>
              <a:rPr b="0" lang="en-US" sz="1800" spc="-1" strike="noStrike">
                <a:solidFill>
                  <a:srgbClr val="000000"/>
                </a:solidFill>
                <a:latin typeface="Arial"/>
                <a:ea typeface="DejaVu Sans"/>
              </a:rPr>
              <a:t>2</a:t>
            </a:r>
            <a:endParaRPr b="0" lang="en-US" sz="1800" spc="-1" strike="noStrike">
              <a:latin typeface="Arial"/>
            </a:endParaRPr>
          </a:p>
          <a:p>
            <a:pP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3</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307" name="CustomShape 16"/>
          <p:cNvSpPr/>
          <p:nvPr/>
        </p:nvSpPr>
        <p:spPr>
          <a:xfrm>
            <a:off x="2547720" y="3888000"/>
            <a:ext cx="1267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308" name="CustomShape 17"/>
          <p:cNvSpPr/>
          <p:nvPr/>
        </p:nvSpPr>
        <p:spPr>
          <a:xfrm>
            <a:off x="2448000" y="3672000"/>
            <a:ext cx="431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endParaRPr b="0" lang="en-US" sz="1800" spc="-1" strike="noStrike">
              <a:latin typeface="Arial"/>
            </a:endParaRPr>
          </a:p>
        </p:txBody>
      </p:sp>
      <p:sp>
        <p:nvSpPr>
          <p:cNvPr id="309" name="CustomShape 18"/>
          <p:cNvSpPr/>
          <p:nvPr/>
        </p:nvSpPr>
        <p:spPr>
          <a:xfrm>
            <a:off x="3312000" y="3168000"/>
            <a:ext cx="57528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r>
              <a:rPr b="0" lang="en-US" sz="2200" spc="-1" strike="noStrike">
                <a:solidFill>
                  <a:srgbClr val="000000"/>
                </a:solidFill>
                <a:latin typeface="Arial"/>
                <a:ea typeface="DejaVu Sans"/>
              </a:rPr>
              <a:t>’</a:t>
            </a:r>
            <a:endParaRPr b="0" lang="en-US" sz="2200" spc="-1" strike="noStrike">
              <a:latin typeface="Arial"/>
            </a:endParaRPr>
          </a:p>
        </p:txBody>
      </p:sp>
      <p:sp>
        <p:nvSpPr>
          <p:cNvPr id="310" name="CustomShape 19"/>
          <p:cNvSpPr/>
          <p:nvPr/>
        </p:nvSpPr>
        <p:spPr>
          <a:xfrm>
            <a:off x="6264360" y="3384000"/>
            <a:ext cx="431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endParaRPr b="0" lang="en-US" sz="1800" spc="-1" strike="noStrike">
              <a:latin typeface="Arial"/>
            </a:endParaRPr>
          </a:p>
        </p:txBody>
      </p:sp>
      <p:sp>
        <p:nvSpPr>
          <p:cNvPr id="311" name="CustomShape 20"/>
          <p:cNvSpPr/>
          <p:nvPr/>
        </p:nvSpPr>
        <p:spPr>
          <a:xfrm>
            <a:off x="6336360" y="2376000"/>
            <a:ext cx="64728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r>
              <a:rPr b="0" lang="en-US" sz="2200" spc="-1" strike="noStrike">
                <a:solidFill>
                  <a:srgbClr val="000000"/>
                </a:solidFill>
                <a:latin typeface="Arial"/>
                <a:ea typeface="DejaVu Sans"/>
              </a:rPr>
              <a:t>’</a:t>
            </a:r>
            <a:endParaRPr b="0" lang="en-US" sz="2200" spc="-1" strike="noStrike">
              <a:latin typeface="Arial"/>
            </a:endParaRPr>
          </a:p>
        </p:txBody>
      </p:sp>
      <p:sp>
        <p:nvSpPr>
          <p:cNvPr id="312" name="CustomShape 21"/>
          <p:cNvSpPr/>
          <p:nvPr/>
        </p:nvSpPr>
        <p:spPr>
          <a:xfrm>
            <a:off x="8064720" y="1584000"/>
            <a:ext cx="1510920" cy="502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a:t>
            </a:r>
            <a:r>
              <a:rPr b="0" lang="en-US" sz="1800" spc="-1" strike="noStrike">
                <a:solidFill>
                  <a:srgbClr val="000000"/>
                </a:solidFill>
                <a:latin typeface="Arial"/>
                <a:ea typeface="DejaVu Sans"/>
              </a:rPr>
              <a:t>3</a:t>
            </a:r>
            <a:endParaRPr b="0" lang="en-US" sz="1800" spc="-1" strike="noStrike">
              <a:latin typeface="Arial"/>
            </a:endParaRPr>
          </a:p>
        </p:txBody>
      </p:sp>
      <p:sp>
        <p:nvSpPr>
          <p:cNvPr id="313" name="CustomShape 22"/>
          <p:cNvSpPr/>
          <p:nvPr/>
        </p:nvSpPr>
        <p:spPr>
          <a:xfrm>
            <a:off x="1800000" y="2017080"/>
            <a:ext cx="720000" cy="28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a:t>
            </a:r>
            <a:r>
              <a:rPr b="0" lang="en-US" sz="1800" spc="-1" strike="noStrike">
                <a:solidFill>
                  <a:srgbClr val="000000"/>
                </a:solidFill>
                <a:latin typeface="Arial"/>
                <a:ea typeface="DejaVu Sans"/>
              </a:rPr>
              <a:t>A</a:t>
            </a:r>
            <a:endParaRPr b="0" lang="en-US" sz="1800" spc="-1" strike="noStrike">
              <a:latin typeface="Arial"/>
            </a:endParaRPr>
          </a:p>
        </p:txBody>
      </p:sp>
      <p:sp>
        <p:nvSpPr>
          <p:cNvPr id="314" name="CustomShape 23"/>
          <p:cNvSpPr/>
          <p:nvPr/>
        </p:nvSpPr>
        <p:spPr>
          <a:xfrm>
            <a:off x="3672000" y="1657080"/>
            <a:ext cx="720000" cy="28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315" name="CustomShape 24"/>
          <p:cNvSpPr/>
          <p:nvPr/>
        </p:nvSpPr>
        <p:spPr>
          <a:xfrm>
            <a:off x="5184000" y="1657080"/>
            <a:ext cx="1367640" cy="28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
        <p:nvSpPr>
          <p:cNvPr id="316" name="Line 25"/>
          <p:cNvSpPr/>
          <p:nvPr/>
        </p:nvSpPr>
        <p:spPr>
          <a:xfrm flipH="1">
            <a:off x="6480000" y="2088000"/>
            <a:ext cx="504000" cy="288000"/>
          </a:xfrm>
          <a:prstGeom prst="line">
            <a:avLst/>
          </a:prstGeom>
          <a:ln>
            <a:solidFill>
              <a:srgbClr val="3465a4"/>
            </a:solidFill>
            <a:tailEnd len="med" type="triangle" w="med"/>
          </a:ln>
        </p:spPr>
        <p:style>
          <a:lnRef idx="0"/>
          <a:fillRef idx="0"/>
          <a:effectRef idx="0"/>
          <a:fontRef idx="minor"/>
        </p:style>
      </p:sp>
      <p:sp>
        <p:nvSpPr>
          <p:cNvPr id="317" name="Line 26"/>
          <p:cNvSpPr/>
          <p:nvPr/>
        </p:nvSpPr>
        <p:spPr>
          <a:xfrm flipH="1">
            <a:off x="6624000" y="2376000"/>
            <a:ext cx="432000" cy="504000"/>
          </a:xfrm>
          <a:prstGeom prst="line">
            <a:avLst/>
          </a:prstGeom>
          <a:ln>
            <a:solidFill>
              <a:srgbClr val="3465a4"/>
            </a:solidFill>
            <a:tailEnd len="med" type="triangle" w="med"/>
          </a:ln>
        </p:spPr>
        <p:style>
          <a:lnRef idx="0"/>
          <a:fillRef idx="0"/>
          <a:effectRef idx="0"/>
          <a:fontRef idx="minor"/>
        </p:style>
      </p:sp>
      <p:sp>
        <p:nvSpPr>
          <p:cNvPr id="318" name="CustomShape 27"/>
          <p:cNvSpPr/>
          <p:nvPr/>
        </p:nvSpPr>
        <p:spPr>
          <a:xfrm>
            <a:off x="2160000" y="5467680"/>
            <a:ext cx="151164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Index2.html</a:t>
            </a:r>
            <a:endParaRPr b="0" lang="en-US" sz="1800" spc="-1" strike="noStrike">
              <a:solidFill>
                <a:srgbClr val="000000"/>
              </a:solidFill>
              <a:latin typeface="Arial"/>
            </a:endParaRPr>
          </a:p>
        </p:txBody>
      </p:sp>
      <p:sp>
        <p:nvSpPr>
          <p:cNvPr id="319" name="CustomShape 28"/>
          <p:cNvSpPr/>
          <p:nvPr/>
        </p:nvSpPr>
        <p:spPr>
          <a:xfrm>
            <a:off x="2088000" y="5688000"/>
            <a:ext cx="1511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c9211e"/>
                </a:solidFill>
                <a:latin typeface="Arial"/>
                <a:ea typeface="DejaVu Sans"/>
              </a:rPr>
              <a:t>ファイルの変更</a:t>
            </a:r>
            <a:endParaRPr b="1" lang="en-US" sz="1800" spc="-1" strike="noStrike">
              <a:solidFill>
                <a:srgbClr val="c9211e"/>
              </a:solidFill>
              <a:latin typeface="Arial"/>
            </a:endParaRPr>
          </a:p>
        </p:txBody>
      </p:sp>
      <p:sp>
        <p:nvSpPr>
          <p:cNvPr id="320" name="CustomShape 29"/>
          <p:cNvSpPr/>
          <p:nvPr/>
        </p:nvSpPr>
        <p:spPr>
          <a:xfrm>
            <a:off x="1872000" y="2448000"/>
            <a:ext cx="1440000" cy="36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C</a:t>
            </a:r>
            <a:endParaRPr b="0" lang="en-US" sz="1800" spc="-1" strike="noStrike">
              <a:latin typeface="Arial"/>
            </a:endParaRPr>
          </a:p>
        </p:txBody>
      </p:sp>
      <p:sp>
        <p:nvSpPr>
          <p:cNvPr id="321" name="CustomShape 30"/>
          <p:cNvSpPr/>
          <p:nvPr/>
        </p:nvSpPr>
        <p:spPr>
          <a:xfrm>
            <a:off x="4392000" y="1657080"/>
            <a:ext cx="720000" cy="28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2</a:t>
            </a:r>
            <a:endParaRPr b="0" lang="en-US" sz="1800" spc="-1" strike="noStrike">
              <a:latin typeface="Arial"/>
            </a:endParaRPr>
          </a:p>
        </p:txBody>
      </p:sp>
      <p:sp>
        <p:nvSpPr>
          <p:cNvPr id="322" name="CustomShape 31"/>
          <p:cNvSpPr/>
          <p:nvPr/>
        </p:nvSpPr>
        <p:spPr>
          <a:xfrm>
            <a:off x="5184000" y="2233080"/>
            <a:ext cx="1367640" cy="28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a:t>
            </a:r>
            <a:r>
              <a:rPr b="0" lang="en-US" sz="1800" spc="-1" strike="noStrike">
                <a:solidFill>
                  <a:srgbClr val="000000"/>
                </a:solidFill>
                <a:latin typeface="Arial"/>
                <a:ea typeface="DejaVu Sans"/>
              </a:rPr>
              <a:t>2</a:t>
            </a:r>
            <a:endParaRPr b="0" lang="en-US" sz="1800" spc="-1" strike="noStrike">
              <a:latin typeface="Arial"/>
            </a:endParaRPr>
          </a:p>
        </p:txBody>
      </p:sp>
      <p:sp>
        <p:nvSpPr>
          <p:cNvPr id="323" name="Line 32"/>
          <p:cNvSpPr/>
          <p:nvPr/>
        </p:nvSpPr>
        <p:spPr>
          <a:xfrm flipV="1">
            <a:off x="6201000" y="1990080"/>
            <a:ext cx="0" cy="243000"/>
          </a:xfrm>
          <a:prstGeom prst="line">
            <a:avLst/>
          </a:prstGeom>
          <a:ln>
            <a:solidFill>
              <a:srgbClr val="3465a4"/>
            </a:solidFill>
            <a:tailEnd len="med" type="triangle" w="med"/>
          </a:ln>
        </p:spPr>
        <p:style>
          <a:lnRef idx="0"/>
          <a:fillRef idx="0"/>
          <a:effectRef idx="0"/>
          <a:fontRef idx="minor"/>
        </p:style>
      </p:sp>
      <p:sp>
        <p:nvSpPr>
          <p:cNvPr id="324" name="CustomShape 33"/>
          <p:cNvSpPr/>
          <p:nvPr/>
        </p:nvSpPr>
        <p:spPr>
          <a:xfrm>
            <a:off x="3600000" y="2304000"/>
            <a:ext cx="1440000" cy="36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504000" y="261720"/>
            <a:ext cx="9070920" cy="1341000"/>
          </a:xfrm>
          <a:prstGeom prst="rect">
            <a:avLst/>
          </a:prstGeom>
          <a:noFill/>
          <a:ln>
            <a:noFill/>
          </a:ln>
        </p:spPr>
        <p:txBody>
          <a:bodyPr lIns="0" rIns="0" tIns="0" bIns="0" anchor="ctr">
            <a:spAutoFit/>
          </a:bodyPr>
          <a:p>
            <a:pPr algn="ctr"/>
            <a:r>
              <a:rPr b="0" lang="en-US" sz="4400" spc="-1" strike="noStrike">
                <a:latin typeface="Arial"/>
              </a:rPr>
              <a:t>Git</a:t>
            </a:r>
            <a:r>
              <a:rPr b="0" lang="en-US" sz="4400" spc="-1" strike="noStrike">
                <a:latin typeface="Arial"/>
              </a:rPr>
              <a:t>のデータ構造のまとめ</a:t>
            </a:r>
            <a:endParaRPr b="0" lang="en-US" sz="4400" spc="-1" strike="noStrike">
              <a:latin typeface="Arial"/>
            </a:endParaRPr>
          </a:p>
        </p:txBody>
      </p:sp>
      <p:sp>
        <p:nvSpPr>
          <p:cNvPr id="326" name="TextShape 2"/>
          <p:cNvSpPr txBox="1"/>
          <p:nvPr/>
        </p:nvSpPr>
        <p:spPr>
          <a:xfrm>
            <a:off x="504000" y="1768680"/>
            <a:ext cx="9000000" cy="4383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リポジトリに「圧縮ファイル」、「ツリー」、「コミット」ファイルを作成することで、データを保持している</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コミットが親コミットを持つことで変更履歴をたどることができる</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a:t>
            </a:r>
            <a:r>
              <a:rPr b="0" lang="en-US" sz="3200" spc="-1" strike="noStrike">
                <a:latin typeface="Arial"/>
              </a:rPr>
              <a:t>の本質はデータを圧縮して、スナップショットで保存している</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a:t>
            </a:r>
            <a:r>
              <a:rPr b="0" lang="en-US" sz="3200" spc="-1" strike="noStrike">
                <a:latin typeface="Arial"/>
              </a:rPr>
              <a:t>のコマンドは、そのデータに対して色々な操作を行っている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596520"/>
            <a:ext cx="907056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目次</a:t>
            </a:r>
            <a:endParaRPr b="0" lang="en-US" sz="4400" spc="-1" strike="noStrike">
              <a:latin typeface="Arial"/>
            </a:endParaRPr>
          </a:p>
        </p:txBody>
      </p:sp>
      <p:sp>
        <p:nvSpPr>
          <p:cNvPr id="176" name="CustomShape 2"/>
          <p:cNvSpPr/>
          <p:nvPr/>
        </p:nvSpPr>
        <p:spPr>
          <a:xfrm>
            <a:off x="504000" y="1944000"/>
            <a:ext cx="9070560" cy="420732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について</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Github</a:t>
            </a:r>
            <a:r>
              <a:rPr b="0" lang="en-US" sz="3200" spc="-1" strike="noStrike">
                <a:solidFill>
                  <a:srgbClr val="000000"/>
                </a:solidFill>
                <a:latin typeface="Arial"/>
                <a:ea typeface="DejaVu Sans"/>
              </a:rPr>
              <a:t>とは</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の操作と背景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60000" y="360000"/>
            <a:ext cx="9357840" cy="8978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78" name="CustomShape 2"/>
          <p:cNvSpPr/>
          <p:nvPr/>
        </p:nvSpPr>
        <p:spPr>
          <a:xfrm>
            <a:off x="360000" y="1980000"/>
            <a:ext cx="9069840" cy="10418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a:t>
            </a:r>
            <a:r>
              <a:rPr b="1" lang="en-US" sz="2600" spc="-1" strike="noStrike">
                <a:solidFill>
                  <a:srgbClr val="1c1c1c"/>
                </a:solidFill>
                <a:latin typeface="Source Sans Pro Semibold"/>
                <a:ea typeface="DejaVu Sans"/>
              </a:rPr>
              <a:t>ってなんのために使うの？</a:t>
            </a:r>
            <a:endParaRPr b="0" lang="en-US" sz="2600" spc="-1" strike="noStrike">
              <a:latin typeface="Arial"/>
            </a:endParaRPr>
          </a:p>
        </p:txBody>
      </p:sp>
      <p:sp>
        <p:nvSpPr>
          <p:cNvPr id="179" name="CustomShape 3"/>
          <p:cNvSpPr/>
          <p:nvPr/>
        </p:nvSpPr>
        <p:spPr>
          <a:xfrm>
            <a:off x="2088000" y="4032000"/>
            <a:ext cx="5664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Source Sans Pro"/>
                <a:ea typeface="DejaVu Sans"/>
              </a:rPr>
              <a:t>ファイルのバージョンを管理するため！</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60000" y="360000"/>
            <a:ext cx="9357840" cy="8978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pic>
        <p:nvPicPr>
          <p:cNvPr id="181" name="" descr=""/>
          <p:cNvPicPr/>
          <p:nvPr/>
        </p:nvPicPr>
        <p:blipFill>
          <a:blip r:embed="rId1"/>
          <a:stretch/>
        </p:blipFill>
        <p:spPr>
          <a:xfrm>
            <a:off x="864000" y="2880000"/>
            <a:ext cx="4043880" cy="3669840"/>
          </a:xfrm>
          <a:prstGeom prst="rect">
            <a:avLst/>
          </a:prstGeom>
          <a:ln>
            <a:noFill/>
          </a:ln>
        </p:spPr>
      </p:pic>
      <p:pic>
        <p:nvPicPr>
          <p:cNvPr id="182" name="" descr=""/>
          <p:cNvPicPr/>
          <p:nvPr/>
        </p:nvPicPr>
        <p:blipFill>
          <a:blip r:embed="rId2"/>
          <a:stretch/>
        </p:blipFill>
        <p:spPr>
          <a:xfrm>
            <a:off x="4925160" y="2880000"/>
            <a:ext cx="4073400" cy="3702240"/>
          </a:xfrm>
          <a:prstGeom prst="rect">
            <a:avLst/>
          </a:prstGeom>
          <a:ln>
            <a:noFill/>
          </a:ln>
        </p:spPr>
      </p:pic>
      <p:sp>
        <p:nvSpPr>
          <p:cNvPr id="183" name="CustomShape 2"/>
          <p:cNvSpPr/>
          <p:nvPr/>
        </p:nvSpPr>
        <p:spPr>
          <a:xfrm>
            <a:off x="1584000" y="1800000"/>
            <a:ext cx="640584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ファイルのバージョンを管理しないと</a:t>
            </a:r>
            <a:r>
              <a:rPr b="0" lang="en-US" sz="2600" spc="-1" strike="noStrike">
                <a:solidFill>
                  <a:srgbClr val="000000"/>
                </a:solidFill>
                <a:latin typeface="Source Sans Pro"/>
                <a:ea typeface="DejaVu Sans"/>
              </a:rPr>
              <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60000" y="360000"/>
            <a:ext cx="9357840" cy="8978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85" name="CustomShape 2"/>
          <p:cNvSpPr/>
          <p:nvPr/>
        </p:nvSpPr>
        <p:spPr>
          <a:xfrm>
            <a:off x="1584000" y="1800000"/>
            <a:ext cx="640584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ファイルのバージョンを管理すれば</a:t>
            </a:r>
            <a:r>
              <a:rPr b="0" lang="en-US" sz="2600" spc="-1" strike="noStrike">
                <a:solidFill>
                  <a:srgbClr val="000000"/>
                </a:solidFill>
                <a:latin typeface="Source Sans Pro"/>
                <a:ea typeface="DejaVu Sans"/>
              </a:rPr>
              <a:t>...!</a:t>
            </a:r>
            <a:endParaRPr b="0" lang="en-US" sz="2600" spc="-1" strike="noStrike">
              <a:latin typeface="Arial"/>
            </a:endParaRPr>
          </a:p>
        </p:txBody>
      </p:sp>
      <p:pic>
        <p:nvPicPr>
          <p:cNvPr id="186" name="" descr=""/>
          <p:cNvPicPr/>
          <p:nvPr/>
        </p:nvPicPr>
        <p:blipFill>
          <a:blip r:embed="rId1"/>
          <a:stretch/>
        </p:blipFill>
        <p:spPr>
          <a:xfrm>
            <a:off x="864000" y="2808000"/>
            <a:ext cx="4111560" cy="3742200"/>
          </a:xfrm>
          <a:prstGeom prst="rect">
            <a:avLst/>
          </a:prstGeom>
          <a:ln>
            <a:noFill/>
          </a:ln>
        </p:spPr>
      </p:pic>
      <p:pic>
        <p:nvPicPr>
          <p:cNvPr id="187" name="" descr=""/>
          <p:cNvPicPr/>
          <p:nvPr/>
        </p:nvPicPr>
        <p:blipFill>
          <a:blip r:embed="rId2"/>
          <a:stretch/>
        </p:blipFill>
        <p:spPr>
          <a:xfrm>
            <a:off x="5040000" y="2808000"/>
            <a:ext cx="4134960" cy="37555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60000" y="360000"/>
            <a:ext cx="9357840" cy="89784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github</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89" name="CustomShape 2"/>
          <p:cNvSpPr/>
          <p:nvPr/>
        </p:nvSpPr>
        <p:spPr>
          <a:xfrm>
            <a:off x="360000" y="1980000"/>
            <a:ext cx="9069840" cy="10418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Github</a:t>
            </a:r>
            <a:r>
              <a:rPr b="1" lang="en-US" sz="2600" spc="-1" strike="noStrike">
                <a:solidFill>
                  <a:srgbClr val="1c1c1c"/>
                </a:solidFill>
                <a:latin typeface="Source Sans Pro Semibold"/>
                <a:ea typeface="DejaVu Sans"/>
              </a:rPr>
              <a:t>とはコードのホスティングサービス</a:t>
            </a:r>
            <a:endParaRPr b="0" lang="en-US" sz="2600" spc="-1" strike="noStrike">
              <a:latin typeface="Arial"/>
            </a:endParaRPr>
          </a:p>
        </p:txBody>
      </p:sp>
      <p:sp>
        <p:nvSpPr>
          <p:cNvPr id="190" name="CustomShape 3"/>
          <p:cNvSpPr/>
          <p:nvPr/>
        </p:nvSpPr>
        <p:spPr>
          <a:xfrm>
            <a:off x="1080000" y="4176000"/>
            <a:ext cx="2302560" cy="1510560"/>
          </a:xfrm>
          <a:prstGeom prst="can">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個人レポジトリ</a:t>
            </a:r>
            <a:endParaRPr b="0" lang="en-US" sz="1800" spc="-1" strike="noStrike">
              <a:latin typeface="Arial"/>
            </a:endParaRPr>
          </a:p>
        </p:txBody>
      </p:sp>
      <p:sp>
        <p:nvSpPr>
          <p:cNvPr id="191" name="CustomShape 4"/>
          <p:cNvSpPr/>
          <p:nvPr/>
        </p:nvSpPr>
        <p:spPr>
          <a:xfrm>
            <a:off x="1872000" y="3672000"/>
            <a:ext cx="502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a:t>
            </a:r>
            <a:endParaRPr b="0" lang="en-US" sz="1800" spc="-1" strike="noStrike">
              <a:latin typeface="Arial"/>
            </a:endParaRPr>
          </a:p>
        </p:txBody>
      </p:sp>
      <p:sp>
        <p:nvSpPr>
          <p:cNvPr id="192" name="CustomShape 5"/>
          <p:cNvSpPr/>
          <p:nvPr/>
        </p:nvSpPr>
        <p:spPr>
          <a:xfrm>
            <a:off x="3456000" y="3600000"/>
            <a:ext cx="646560" cy="934560"/>
          </a:xfrm>
          <a:prstGeom prst="smileyFace">
            <a:avLst>
              <a:gd name="adj" fmla="val 9282"/>
            </a:avLst>
          </a:prstGeom>
          <a:solidFill>
            <a:srgbClr val="729fcf"/>
          </a:solidFill>
          <a:ln>
            <a:solidFill>
              <a:srgbClr val="3465a4"/>
            </a:solidFill>
          </a:ln>
        </p:spPr>
        <p:style>
          <a:lnRef idx="0"/>
          <a:fillRef idx="0"/>
          <a:effectRef idx="0"/>
          <a:fontRef idx="minor"/>
        </p:style>
      </p:sp>
      <p:sp>
        <p:nvSpPr>
          <p:cNvPr id="193" name="CustomShape 6"/>
          <p:cNvSpPr/>
          <p:nvPr/>
        </p:nvSpPr>
        <p:spPr>
          <a:xfrm>
            <a:off x="4104000" y="4824000"/>
            <a:ext cx="1942560" cy="358560"/>
          </a:xfrm>
          <a:custGeom>
            <a:avLst/>
            <a:gdLst/>
            <a:ahLst/>
            <a:rect l="l" t="t" r="r" b="b"/>
            <a:pathLst>
              <a:path w="5402" h="1002">
                <a:moveTo>
                  <a:pt x="0" y="250"/>
                </a:moveTo>
                <a:lnTo>
                  <a:pt x="4050" y="250"/>
                </a:lnTo>
                <a:lnTo>
                  <a:pt x="4050" y="0"/>
                </a:lnTo>
                <a:lnTo>
                  <a:pt x="5401" y="500"/>
                </a:lnTo>
                <a:lnTo>
                  <a:pt x="4050" y="1001"/>
                </a:lnTo>
                <a:lnTo>
                  <a:pt x="4050" y="750"/>
                </a:lnTo>
                <a:lnTo>
                  <a:pt x="0" y="750"/>
                </a:lnTo>
                <a:lnTo>
                  <a:pt x="0" y="250"/>
                </a:lnTo>
              </a:path>
            </a:pathLst>
          </a:custGeom>
          <a:solidFill>
            <a:srgbClr val="729fcf"/>
          </a:solidFill>
          <a:ln>
            <a:solidFill>
              <a:srgbClr val="3465a4"/>
            </a:solidFill>
          </a:ln>
        </p:spPr>
        <p:style>
          <a:lnRef idx="0"/>
          <a:fillRef idx="0"/>
          <a:effectRef idx="0"/>
          <a:fontRef idx="minor"/>
        </p:style>
      </p:sp>
      <p:sp>
        <p:nvSpPr>
          <p:cNvPr id="194" name="CustomShape 7"/>
          <p:cNvSpPr/>
          <p:nvPr/>
        </p:nvSpPr>
        <p:spPr>
          <a:xfrm>
            <a:off x="4032000" y="4176000"/>
            <a:ext cx="2374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コードを預かってくれ</a:t>
            </a:r>
            <a:endParaRPr b="0" lang="en-US" sz="1800" spc="-1" strike="noStrike">
              <a:latin typeface="Arial"/>
            </a:endParaRPr>
          </a:p>
        </p:txBody>
      </p:sp>
      <p:sp>
        <p:nvSpPr>
          <p:cNvPr id="195" name="CustomShape 8"/>
          <p:cNvSpPr/>
          <p:nvPr/>
        </p:nvSpPr>
        <p:spPr>
          <a:xfrm>
            <a:off x="7056000" y="3888000"/>
            <a:ext cx="1510560" cy="1798560"/>
          </a:xfrm>
          <a:prstGeom prst="flowChartPunchedCard">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Github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596520"/>
            <a:ext cx="907056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Github</a:t>
            </a:r>
            <a:r>
              <a:rPr b="0" lang="en-US" sz="4400" spc="-1" strike="noStrike">
                <a:solidFill>
                  <a:srgbClr val="000000"/>
                </a:solidFill>
                <a:latin typeface="Arial"/>
                <a:ea typeface="DejaVu Sans"/>
              </a:rPr>
              <a:t>の特徴</a:t>
            </a:r>
            <a:endParaRPr b="0" lang="en-US" sz="4400" spc="-1" strike="noStrike">
              <a:latin typeface="Arial"/>
            </a:endParaRPr>
          </a:p>
        </p:txBody>
      </p:sp>
      <p:pic>
        <p:nvPicPr>
          <p:cNvPr id="197" name="" descr=""/>
          <p:cNvPicPr/>
          <p:nvPr/>
        </p:nvPicPr>
        <p:blipFill>
          <a:blip r:embed="rId1"/>
          <a:stretch/>
        </p:blipFill>
        <p:spPr>
          <a:xfrm>
            <a:off x="503640" y="1947960"/>
            <a:ext cx="4425480" cy="4023720"/>
          </a:xfrm>
          <a:prstGeom prst="rect">
            <a:avLst/>
          </a:prstGeom>
          <a:ln>
            <a:noFill/>
          </a:ln>
        </p:spPr>
      </p:pic>
      <p:pic>
        <p:nvPicPr>
          <p:cNvPr id="198" name="" descr=""/>
          <p:cNvPicPr/>
          <p:nvPr/>
        </p:nvPicPr>
        <p:blipFill>
          <a:blip r:embed="rId2"/>
          <a:stretch/>
        </p:blipFill>
        <p:spPr>
          <a:xfrm>
            <a:off x="5152320" y="1950120"/>
            <a:ext cx="4425480" cy="40194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596520"/>
            <a:ext cx="907056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リポジトリのホスティングサービス</a:t>
            </a:r>
            <a:endParaRPr b="0" lang="en-US" sz="4400" spc="-1" strike="noStrike">
              <a:latin typeface="Arial"/>
            </a:endParaRPr>
          </a:p>
        </p:txBody>
      </p:sp>
      <p:pic>
        <p:nvPicPr>
          <p:cNvPr id="200" name="" descr=""/>
          <p:cNvPicPr/>
          <p:nvPr/>
        </p:nvPicPr>
        <p:blipFill>
          <a:blip r:embed="rId1"/>
          <a:stretch/>
        </p:blipFill>
        <p:spPr>
          <a:xfrm>
            <a:off x="503640" y="1939320"/>
            <a:ext cx="4425480" cy="4041360"/>
          </a:xfrm>
          <a:prstGeom prst="rect">
            <a:avLst/>
          </a:prstGeom>
          <a:ln>
            <a:noFill/>
          </a:ln>
        </p:spPr>
      </p:pic>
      <p:pic>
        <p:nvPicPr>
          <p:cNvPr id="201" name="" descr=""/>
          <p:cNvPicPr/>
          <p:nvPr/>
        </p:nvPicPr>
        <p:blipFill>
          <a:blip r:embed="rId2"/>
          <a:stretch/>
        </p:blipFill>
        <p:spPr>
          <a:xfrm>
            <a:off x="5152320" y="1941480"/>
            <a:ext cx="4425480" cy="40370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59652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のコマンド</a:t>
            </a:r>
            <a:endParaRPr b="0" lang="en-US" sz="4400" spc="-1" strike="noStrike">
              <a:latin typeface="Arial"/>
            </a:endParaRPr>
          </a:p>
        </p:txBody>
      </p:sp>
      <p:sp>
        <p:nvSpPr>
          <p:cNvPr id="203" name="CustomShape 2"/>
          <p:cNvSpPr/>
          <p:nvPr/>
        </p:nvSpPr>
        <p:spPr>
          <a:xfrm>
            <a:off x="504000" y="1768680"/>
            <a:ext cx="8638920" cy="43830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Add</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アッド</a:t>
            </a:r>
            <a:r>
              <a:rPr b="0" lang="en-US" sz="3200" spc="-1" strike="noStrike">
                <a:solidFill>
                  <a:srgbClr val="000000"/>
                </a:solidFill>
                <a:latin typeface="Arial"/>
                <a:ea typeface="DejaVu Sans"/>
              </a:rPr>
              <a:t>)</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Commit</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（コミット）</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Push</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（プッシュ）</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Fetch</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（フェッチ）</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Merge</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（マージ）</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808080"/>
                </a:solidFill>
                <a:latin typeface="Arial"/>
                <a:ea typeface="DejaVu Sans"/>
              </a:rPr>
              <a:t>stash</a:t>
            </a:r>
            <a:r>
              <a:rPr b="0" lang="en-US" sz="3200" spc="-1" strike="noStrike">
                <a:solidFill>
                  <a:srgbClr val="808080"/>
                </a:solidFill>
                <a:latin typeface="Arial"/>
                <a:ea typeface="DejaVu Sans"/>
              </a:rPr>
              <a:t>	</a:t>
            </a:r>
            <a:r>
              <a:rPr b="0" lang="en-US" sz="3200" spc="-1" strike="noStrike">
                <a:solidFill>
                  <a:srgbClr val="808080"/>
                </a:solidFill>
                <a:latin typeface="Arial"/>
                <a:ea typeface="DejaVu Sans"/>
              </a:rPr>
              <a:t>	</a:t>
            </a:r>
            <a:r>
              <a:rPr b="0" lang="en-US" sz="3200" spc="-1" strike="noStrike">
                <a:solidFill>
                  <a:srgbClr val="808080"/>
                </a:solidFill>
                <a:latin typeface="Arial"/>
                <a:ea typeface="DejaVu Sans"/>
              </a:rPr>
              <a:t>（スタッシュ）</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TotalTime>
  <Application>LibreOffice/6.3.0.4$Windows_X86_64 LibreOffice_project/057fc023c990d676a43019934386b85b21a9ee99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2019-08-13T22:00:10Z</dcterms:created>
  <dc:creator/>
  <dc:description/>
  <dc:language>ja-JP</dc:language>
  <cp:lastModifiedBy/>
  <dcterms:modified xsi:type="dcterms:W3CDTF">2019-08-16T13:41:20Z</dcterms:modified>
  <cp:revision>12</cp:revision>
  <dc:subject/>
  <dc:title>Alizarin</dc:title>
</cp:coreProperties>
</file>