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8" d="100"/>
          <a:sy n="68" d="100"/>
        </p:scale>
        <p:origin x="84" y="19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33FCEB8F-5909-431F-95C7-8F80D162190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1970AFB-D91A-4251-9422-A7FE6369F7CC}">
      <dgm:prSet/>
      <dgm:spPr/>
      <dgm:t>
        <a:bodyPr/>
        <a:lstStyle/>
        <a:p>
          <a:r>
            <a:rPr lang="en-IN"/>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endParaRPr lang="en-US"/>
        </a:p>
      </dgm:t>
    </dgm:pt>
    <dgm:pt modelId="{BE20AF2F-72BC-47AE-9678-C32BBBA7104F}" type="parTrans" cxnId="{83A07CB0-0998-4D11-9368-42DE0442A392}">
      <dgm:prSet/>
      <dgm:spPr/>
      <dgm:t>
        <a:bodyPr/>
        <a:lstStyle/>
        <a:p>
          <a:endParaRPr lang="en-US"/>
        </a:p>
      </dgm:t>
    </dgm:pt>
    <dgm:pt modelId="{B18EA03C-77CE-4F78-945A-236876B89D73}" type="sibTrans" cxnId="{83A07CB0-0998-4D11-9368-42DE0442A392}">
      <dgm:prSet/>
      <dgm:spPr/>
      <dgm:t>
        <a:bodyPr/>
        <a:lstStyle/>
        <a:p>
          <a:endParaRPr lang="en-US"/>
        </a:p>
      </dgm:t>
    </dgm:pt>
    <dgm:pt modelId="{FED1B876-C4AB-4C18-894D-0BFCF339C148}">
      <dgm:prSet/>
      <dgm:spPr/>
      <dgm:t>
        <a:bodyPr/>
        <a:lstStyle/>
        <a:p>
          <a:r>
            <a:rPr lang="en-IN"/>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endParaRPr lang="en-US"/>
        </a:p>
      </dgm:t>
    </dgm:pt>
    <dgm:pt modelId="{83F55D82-BD86-437A-BA0D-453FD05E6623}" type="parTrans" cxnId="{FE6BC7A8-D799-43E5-ABEE-C44C3328E957}">
      <dgm:prSet/>
      <dgm:spPr/>
      <dgm:t>
        <a:bodyPr/>
        <a:lstStyle/>
        <a:p>
          <a:endParaRPr lang="en-US"/>
        </a:p>
      </dgm:t>
    </dgm:pt>
    <dgm:pt modelId="{3F819F50-8617-4400-9CF6-28DD25EA2451}" type="sibTrans" cxnId="{FE6BC7A8-D799-43E5-ABEE-C44C3328E957}">
      <dgm:prSet/>
      <dgm:spPr/>
      <dgm:t>
        <a:bodyPr/>
        <a:lstStyle/>
        <a:p>
          <a:endParaRPr lang="en-US"/>
        </a:p>
      </dgm:t>
    </dgm:pt>
    <dgm:pt modelId="{9A4EA133-AEF3-4BAB-A405-512A50C8D9ED}">
      <dgm:prSet/>
      <dgm:spPr/>
      <dgm:t>
        <a:bodyPr/>
        <a:lstStyle/>
        <a:p>
          <a:r>
            <a:rPr lang="en-IN"/>
            <a:t>With its diverse culture, comes diverse food items. There are many restaurants in New York City, each belonging to different categories like Chinese, Indian, and French etc.</a:t>
          </a:r>
          <a:endParaRPr lang="en-US"/>
        </a:p>
      </dgm:t>
    </dgm:pt>
    <dgm:pt modelId="{434D3398-C1D8-4DDE-A9F3-1EB93BABDFF7}" type="parTrans" cxnId="{3B32CD63-8E25-439B-9E09-168FD1A6922B}">
      <dgm:prSet/>
      <dgm:spPr/>
      <dgm:t>
        <a:bodyPr/>
        <a:lstStyle/>
        <a:p>
          <a:endParaRPr lang="en-US"/>
        </a:p>
      </dgm:t>
    </dgm:pt>
    <dgm:pt modelId="{1F47A6F0-1374-4414-8070-418FC4E60768}" type="sibTrans" cxnId="{3B32CD63-8E25-439B-9E09-168FD1A6922B}">
      <dgm:prSet/>
      <dgm:spPr/>
      <dgm:t>
        <a:bodyPr/>
        <a:lstStyle/>
        <a:p>
          <a:endParaRPr lang="en-US"/>
        </a:p>
      </dgm:t>
    </dgm:pt>
    <dgm:pt modelId="{DD94D592-8160-47CC-986C-BDEF4D387218}" type="pres">
      <dgm:prSet presAssocID="{33FCEB8F-5909-431F-95C7-8F80D1621903}" presName="root" presStyleCnt="0">
        <dgm:presLayoutVars>
          <dgm:dir/>
          <dgm:resizeHandles val="exact"/>
        </dgm:presLayoutVars>
      </dgm:prSet>
      <dgm:spPr/>
    </dgm:pt>
    <dgm:pt modelId="{8CE91505-A4B7-4B8A-BBF6-9D71FB4FF156}" type="pres">
      <dgm:prSet presAssocID="{61970AFB-D91A-4251-9422-A7FE6369F7CC}" presName="compNode" presStyleCnt="0"/>
      <dgm:spPr/>
    </dgm:pt>
    <dgm:pt modelId="{D0D3F4ED-D0A7-4D08-B61B-DEBE7346AA6B}" type="pres">
      <dgm:prSet presAssocID="{61970AFB-D91A-4251-9422-A7FE6369F7CC}" presName="bgRect" presStyleLbl="bgShp" presStyleIdx="0" presStyleCnt="3"/>
      <dgm:spPr/>
    </dgm:pt>
    <dgm:pt modelId="{9B1C23FB-BFF2-4D78-AE43-975D0367DF1B}" type="pres">
      <dgm:prSet presAssocID="{61970AFB-D91A-4251-9422-A7FE6369F7C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ty"/>
        </a:ext>
      </dgm:extLst>
    </dgm:pt>
    <dgm:pt modelId="{85EDF5A2-4916-4AF3-A60E-4738CDA85742}" type="pres">
      <dgm:prSet presAssocID="{61970AFB-D91A-4251-9422-A7FE6369F7CC}" presName="spaceRect" presStyleCnt="0"/>
      <dgm:spPr/>
    </dgm:pt>
    <dgm:pt modelId="{5871B873-5F2A-490F-BEE5-6F34133F8664}" type="pres">
      <dgm:prSet presAssocID="{61970AFB-D91A-4251-9422-A7FE6369F7CC}" presName="parTx" presStyleLbl="revTx" presStyleIdx="0" presStyleCnt="3">
        <dgm:presLayoutVars>
          <dgm:chMax val="0"/>
          <dgm:chPref val="0"/>
        </dgm:presLayoutVars>
      </dgm:prSet>
      <dgm:spPr/>
    </dgm:pt>
    <dgm:pt modelId="{39221D6B-2EF8-4DEB-B575-7C848BFE27EF}" type="pres">
      <dgm:prSet presAssocID="{B18EA03C-77CE-4F78-945A-236876B89D73}" presName="sibTrans" presStyleCnt="0"/>
      <dgm:spPr/>
    </dgm:pt>
    <dgm:pt modelId="{7DB8FC7C-92CB-4481-A9D3-27FB676174A0}" type="pres">
      <dgm:prSet presAssocID="{FED1B876-C4AB-4C18-894D-0BFCF339C148}" presName="compNode" presStyleCnt="0"/>
      <dgm:spPr/>
    </dgm:pt>
    <dgm:pt modelId="{A4357E8A-EEF2-4F0A-BE6F-BC89E13E0B70}" type="pres">
      <dgm:prSet presAssocID="{FED1B876-C4AB-4C18-894D-0BFCF339C148}" presName="bgRect" presStyleLbl="bgShp" presStyleIdx="1" presStyleCnt="3"/>
      <dgm:spPr/>
    </dgm:pt>
    <dgm:pt modelId="{167FE3DE-82B2-461A-8EE7-B0265A1A0275}" type="pres">
      <dgm:prSet presAssocID="{FED1B876-C4AB-4C18-894D-0BFCF339C14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dge7"/>
        </a:ext>
      </dgm:extLst>
    </dgm:pt>
    <dgm:pt modelId="{0F915406-3B7F-4E38-BE24-0FFB29BF4795}" type="pres">
      <dgm:prSet presAssocID="{FED1B876-C4AB-4C18-894D-0BFCF339C148}" presName="spaceRect" presStyleCnt="0"/>
      <dgm:spPr/>
    </dgm:pt>
    <dgm:pt modelId="{56B7DEA9-51EE-4211-B1A5-262D99EC3454}" type="pres">
      <dgm:prSet presAssocID="{FED1B876-C4AB-4C18-894D-0BFCF339C148}" presName="parTx" presStyleLbl="revTx" presStyleIdx="1" presStyleCnt="3">
        <dgm:presLayoutVars>
          <dgm:chMax val="0"/>
          <dgm:chPref val="0"/>
        </dgm:presLayoutVars>
      </dgm:prSet>
      <dgm:spPr/>
    </dgm:pt>
    <dgm:pt modelId="{C2BAD87C-2CA5-468A-B722-214C18F54615}" type="pres">
      <dgm:prSet presAssocID="{3F819F50-8617-4400-9CF6-28DD25EA2451}" presName="sibTrans" presStyleCnt="0"/>
      <dgm:spPr/>
    </dgm:pt>
    <dgm:pt modelId="{6A512815-79AD-40A8-A167-CBF409C7B52E}" type="pres">
      <dgm:prSet presAssocID="{9A4EA133-AEF3-4BAB-A405-512A50C8D9ED}" presName="compNode" presStyleCnt="0"/>
      <dgm:spPr/>
    </dgm:pt>
    <dgm:pt modelId="{1650874E-2D40-4969-863A-036AB4F10186}" type="pres">
      <dgm:prSet presAssocID="{9A4EA133-AEF3-4BAB-A405-512A50C8D9ED}" presName="bgRect" presStyleLbl="bgShp" presStyleIdx="2" presStyleCnt="3"/>
      <dgm:spPr/>
    </dgm:pt>
    <dgm:pt modelId="{311F906B-9944-4C2A-AC44-D808B6C7C971}" type="pres">
      <dgm:prSet presAssocID="{9A4EA133-AEF3-4BAB-A405-512A50C8D9E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co"/>
        </a:ext>
      </dgm:extLst>
    </dgm:pt>
    <dgm:pt modelId="{6F3A0051-0CF3-4D5B-B266-972CCF316B65}" type="pres">
      <dgm:prSet presAssocID="{9A4EA133-AEF3-4BAB-A405-512A50C8D9ED}" presName="spaceRect" presStyleCnt="0"/>
      <dgm:spPr/>
    </dgm:pt>
    <dgm:pt modelId="{E7B715DC-F9D6-478B-B82A-7F840137F2C4}" type="pres">
      <dgm:prSet presAssocID="{9A4EA133-AEF3-4BAB-A405-512A50C8D9ED}" presName="parTx" presStyleLbl="revTx" presStyleIdx="2" presStyleCnt="3">
        <dgm:presLayoutVars>
          <dgm:chMax val="0"/>
          <dgm:chPref val="0"/>
        </dgm:presLayoutVars>
      </dgm:prSet>
      <dgm:spPr/>
    </dgm:pt>
  </dgm:ptLst>
  <dgm:cxnLst>
    <dgm:cxn modelId="{0654BA0A-D92E-4C8A-8259-5EDED5BBF437}" type="presOf" srcId="{9A4EA133-AEF3-4BAB-A405-512A50C8D9ED}" destId="{E7B715DC-F9D6-478B-B82A-7F840137F2C4}" srcOrd="0" destOrd="0" presId="urn:microsoft.com/office/officeart/2018/2/layout/IconVerticalSolidList"/>
    <dgm:cxn modelId="{3B32CD63-8E25-439B-9E09-168FD1A6922B}" srcId="{33FCEB8F-5909-431F-95C7-8F80D1621903}" destId="{9A4EA133-AEF3-4BAB-A405-512A50C8D9ED}" srcOrd="2" destOrd="0" parTransId="{434D3398-C1D8-4DDE-A9F3-1EB93BABDFF7}" sibTransId="{1F47A6F0-1374-4414-8070-418FC4E60768}"/>
    <dgm:cxn modelId="{FE6BC7A8-D799-43E5-ABEE-C44C3328E957}" srcId="{33FCEB8F-5909-431F-95C7-8F80D1621903}" destId="{FED1B876-C4AB-4C18-894D-0BFCF339C148}" srcOrd="1" destOrd="0" parTransId="{83F55D82-BD86-437A-BA0D-453FD05E6623}" sibTransId="{3F819F50-8617-4400-9CF6-28DD25EA2451}"/>
    <dgm:cxn modelId="{83A07CB0-0998-4D11-9368-42DE0442A392}" srcId="{33FCEB8F-5909-431F-95C7-8F80D1621903}" destId="{61970AFB-D91A-4251-9422-A7FE6369F7CC}" srcOrd="0" destOrd="0" parTransId="{BE20AF2F-72BC-47AE-9678-C32BBBA7104F}" sibTransId="{B18EA03C-77CE-4F78-945A-236876B89D73}"/>
    <dgm:cxn modelId="{AEA01AB1-3DF0-43E2-897E-E95398B7293E}" type="presOf" srcId="{FED1B876-C4AB-4C18-894D-0BFCF339C148}" destId="{56B7DEA9-51EE-4211-B1A5-262D99EC3454}" srcOrd="0" destOrd="0" presId="urn:microsoft.com/office/officeart/2018/2/layout/IconVerticalSolidList"/>
    <dgm:cxn modelId="{5E9B3FB4-A750-4942-BAEA-651A07084DC8}" type="presOf" srcId="{33FCEB8F-5909-431F-95C7-8F80D1621903}" destId="{DD94D592-8160-47CC-986C-BDEF4D387218}" srcOrd="0" destOrd="0" presId="urn:microsoft.com/office/officeart/2018/2/layout/IconVerticalSolidList"/>
    <dgm:cxn modelId="{F0BDD7DA-4688-4B57-BAEC-7F53CAABBF0A}" type="presOf" srcId="{61970AFB-D91A-4251-9422-A7FE6369F7CC}" destId="{5871B873-5F2A-490F-BEE5-6F34133F8664}" srcOrd="0" destOrd="0" presId="urn:microsoft.com/office/officeart/2018/2/layout/IconVerticalSolidList"/>
    <dgm:cxn modelId="{B84591E7-547C-4D84-BE63-7B286AE8FB6F}" type="presParOf" srcId="{DD94D592-8160-47CC-986C-BDEF4D387218}" destId="{8CE91505-A4B7-4B8A-BBF6-9D71FB4FF156}" srcOrd="0" destOrd="0" presId="urn:microsoft.com/office/officeart/2018/2/layout/IconVerticalSolidList"/>
    <dgm:cxn modelId="{FA583FE3-F621-4C33-AE34-1FC7B1589F98}" type="presParOf" srcId="{8CE91505-A4B7-4B8A-BBF6-9D71FB4FF156}" destId="{D0D3F4ED-D0A7-4D08-B61B-DEBE7346AA6B}" srcOrd="0" destOrd="0" presId="urn:microsoft.com/office/officeart/2018/2/layout/IconVerticalSolidList"/>
    <dgm:cxn modelId="{102AD9F7-BFCB-4CBE-A8AB-DA12173CD507}" type="presParOf" srcId="{8CE91505-A4B7-4B8A-BBF6-9D71FB4FF156}" destId="{9B1C23FB-BFF2-4D78-AE43-975D0367DF1B}" srcOrd="1" destOrd="0" presId="urn:microsoft.com/office/officeart/2018/2/layout/IconVerticalSolidList"/>
    <dgm:cxn modelId="{C3E35595-BC79-4B1D-BE77-8A965A29940E}" type="presParOf" srcId="{8CE91505-A4B7-4B8A-BBF6-9D71FB4FF156}" destId="{85EDF5A2-4916-4AF3-A60E-4738CDA85742}" srcOrd="2" destOrd="0" presId="urn:microsoft.com/office/officeart/2018/2/layout/IconVerticalSolidList"/>
    <dgm:cxn modelId="{8C647767-CADF-4504-AD24-241BD941C169}" type="presParOf" srcId="{8CE91505-A4B7-4B8A-BBF6-9D71FB4FF156}" destId="{5871B873-5F2A-490F-BEE5-6F34133F8664}" srcOrd="3" destOrd="0" presId="urn:microsoft.com/office/officeart/2018/2/layout/IconVerticalSolidList"/>
    <dgm:cxn modelId="{9A349E47-902F-4D03-9487-5355172B6722}" type="presParOf" srcId="{DD94D592-8160-47CC-986C-BDEF4D387218}" destId="{39221D6B-2EF8-4DEB-B575-7C848BFE27EF}" srcOrd="1" destOrd="0" presId="urn:microsoft.com/office/officeart/2018/2/layout/IconVerticalSolidList"/>
    <dgm:cxn modelId="{BB3B8735-9DE8-4A71-8BB5-82669801C420}" type="presParOf" srcId="{DD94D592-8160-47CC-986C-BDEF4D387218}" destId="{7DB8FC7C-92CB-4481-A9D3-27FB676174A0}" srcOrd="2" destOrd="0" presId="urn:microsoft.com/office/officeart/2018/2/layout/IconVerticalSolidList"/>
    <dgm:cxn modelId="{E27DF8CC-A1BC-48E0-8501-0AE32DA70DFD}" type="presParOf" srcId="{7DB8FC7C-92CB-4481-A9D3-27FB676174A0}" destId="{A4357E8A-EEF2-4F0A-BE6F-BC89E13E0B70}" srcOrd="0" destOrd="0" presId="urn:microsoft.com/office/officeart/2018/2/layout/IconVerticalSolidList"/>
    <dgm:cxn modelId="{D127DF80-E4DE-4884-B7A5-4BE0A86B169B}" type="presParOf" srcId="{7DB8FC7C-92CB-4481-A9D3-27FB676174A0}" destId="{167FE3DE-82B2-461A-8EE7-B0265A1A0275}" srcOrd="1" destOrd="0" presId="urn:microsoft.com/office/officeart/2018/2/layout/IconVerticalSolidList"/>
    <dgm:cxn modelId="{301320C8-8BFF-4A2F-B4F3-88A293E348ED}" type="presParOf" srcId="{7DB8FC7C-92CB-4481-A9D3-27FB676174A0}" destId="{0F915406-3B7F-4E38-BE24-0FFB29BF4795}" srcOrd="2" destOrd="0" presId="urn:microsoft.com/office/officeart/2018/2/layout/IconVerticalSolidList"/>
    <dgm:cxn modelId="{E3B22531-7506-4E9C-A37F-A9EAB66458A4}" type="presParOf" srcId="{7DB8FC7C-92CB-4481-A9D3-27FB676174A0}" destId="{56B7DEA9-51EE-4211-B1A5-262D99EC3454}" srcOrd="3" destOrd="0" presId="urn:microsoft.com/office/officeart/2018/2/layout/IconVerticalSolidList"/>
    <dgm:cxn modelId="{EE079A81-AB9A-44A4-9417-32F23EB5E7FA}" type="presParOf" srcId="{DD94D592-8160-47CC-986C-BDEF4D387218}" destId="{C2BAD87C-2CA5-468A-B722-214C18F54615}" srcOrd="3" destOrd="0" presId="urn:microsoft.com/office/officeart/2018/2/layout/IconVerticalSolidList"/>
    <dgm:cxn modelId="{E28222A7-FE22-432C-AD44-78290F5CC7BD}" type="presParOf" srcId="{DD94D592-8160-47CC-986C-BDEF4D387218}" destId="{6A512815-79AD-40A8-A167-CBF409C7B52E}" srcOrd="4" destOrd="0" presId="urn:microsoft.com/office/officeart/2018/2/layout/IconVerticalSolidList"/>
    <dgm:cxn modelId="{8504F085-6D28-45F0-A8F2-CF380CF8AFC5}" type="presParOf" srcId="{6A512815-79AD-40A8-A167-CBF409C7B52E}" destId="{1650874E-2D40-4969-863A-036AB4F10186}" srcOrd="0" destOrd="0" presId="urn:microsoft.com/office/officeart/2018/2/layout/IconVerticalSolidList"/>
    <dgm:cxn modelId="{CD0B5F3B-4A76-41A2-AA32-162B7CD1077A}" type="presParOf" srcId="{6A512815-79AD-40A8-A167-CBF409C7B52E}" destId="{311F906B-9944-4C2A-AC44-D808B6C7C971}" srcOrd="1" destOrd="0" presId="urn:microsoft.com/office/officeart/2018/2/layout/IconVerticalSolidList"/>
    <dgm:cxn modelId="{99ECCA40-A70F-4830-926F-0AC60A52E53D}" type="presParOf" srcId="{6A512815-79AD-40A8-A167-CBF409C7B52E}" destId="{6F3A0051-0CF3-4D5B-B266-972CCF316B65}" srcOrd="2" destOrd="0" presId="urn:microsoft.com/office/officeart/2018/2/layout/IconVerticalSolidList"/>
    <dgm:cxn modelId="{EDDAAEEE-8B8C-4B6F-802C-2F9C499A0FD9}" type="presParOf" srcId="{6A512815-79AD-40A8-A167-CBF409C7B52E}" destId="{E7B715DC-F9D6-478B-B82A-7F840137F2C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9B8415-7DF3-4849-AF9E-90B4C53510A3}"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D12C97D9-0A81-4E95-9964-1D54EBEEB5D4}">
      <dgm:prSet/>
      <dgm:spPr/>
      <dgm:t>
        <a:bodyPr/>
        <a:lstStyle/>
        <a:p>
          <a:pPr>
            <a:defRPr cap="all"/>
          </a:pPr>
          <a:r>
            <a:rPr lang="en-IN"/>
            <a:t>To find the answers to the following questions: </a:t>
          </a:r>
          <a:endParaRPr lang="en-US"/>
        </a:p>
      </dgm:t>
    </dgm:pt>
    <dgm:pt modelId="{624DD2E6-126D-432A-86C6-4417500B8357}" type="parTrans" cxnId="{8B3A9DE4-F11E-4269-9335-97B05214E4AF}">
      <dgm:prSet/>
      <dgm:spPr/>
      <dgm:t>
        <a:bodyPr/>
        <a:lstStyle/>
        <a:p>
          <a:endParaRPr lang="en-US"/>
        </a:p>
      </dgm:t>
    </dgm:pt>
    <dgm:pt modelId="{B179BA70-18B2-4DD6-8A9E-771986A239F1}" type="sibTrans" cxnId="{8B3A9DE4-F11E-4269-9335-97B05214E4AF}">
      <dgm:prSet/>
      <dgm:spPr/>
      <dgm:t>
        <a:bodyPr/>
        <a:lstStyle/>
        <a:p>
          <a:endParaRPr lang="en-US"/>
        </a:p>
      </dgm:t>
    </dgm:pt>
    <dgm:pt modelId="{F24338C9-9C2B-4189-A065-FBF9E9233372}">
      <dgm:prSet/>
      <dgm:spPr/>
      <dgm:t>
        <a:bodyPr/>
        <a:lstStyle/>
        <a:p>
          <a:pPr>
            <a:defRPr cap="all"/>
          </a:pPr>
          <a:r>
            <a:rPr lang="en-IN"/>
            <a:t>1) List and visualize all major parts of New York City that has great Indian restaurants.</a:t>
          </a:r>
          <a:endParaRPr lang="en-US"/>
        </a:p>
      </dgm:t>
    </dgm:pt>
    <dgm:pt modelId="{AAABD85C-9432-4CBF-B3E9-853CB2417830}" type="parTrans" cxnId="{9FE26A0B-BACB-469A-9179-1E74EAA39B31}">
      <dgm:prSet/>
      <dgm:spPr/>
      <dgm:t>
        <a:bodyPr/>
        <a:lstStyle/>
        <a:p>
          <a:endParaRPr lang="en-US"/>
        </a:p>
      </dgm:t>
    </dgm:pt>
    <dgm:pt modelId="{24141CDE-FAA8-476B-AFC7-D3F0EE83830B}" type="sibTrans" cxnId="{9FE26A0B-BACB-469A-9179-1E74EAA39B31}">
      <dgm:prSet/>
      <dgm:spPr/>
      <dgm:t>
        <a:bodyPr/>
        <a:lstStyle/>
        <a:p>
          <a:endParaRPr lang="en-US"/>
        </a:p>
      </dgm:t>
    </dgm:pt>
    <dgm:pt modelId="{DEDC976F-1B22-489E-A9EB-688528D06167}">
      <dgm:prSet/>
      <dgm:spPr/>
      <dgm:t>
        <a:bodyPr/>
        <a:lstStyle/>
        <a:p>
          <a:pPr>
            <a:defRPr cap="all"/>
          </a:pPr>
          <a:r>
            <a:rPr lang="en-IN"/>
            <a:t>2) What is best location in New York City for Indian Cuisine?</a:t>
          </a:r>
          <a:endParaRPr lang="en-US"/>
        </a:p>
      </dgm:t>
    </dgm:pt>
    <dgm:pt modelId="{2F0EFDD0-28CB-4C8C-BED9-DE22DDE3BC91}" type="parTrans" cxnId="{D0CA81A2-5395-4B7D-9F1F-4BCE0FE43EB7}">
      <dgm:prSet/>
      <dgm:spPr/>
      <dgm:t>
        <a:bodyPr/>
        <a:lstStyle/>
        <a:p>
          <a:endParaRPr lang="en-US"/>
        </a:p>
      </dgm:t>
    </dgm:pt>
    <dgm:pt modelId="{62CFDFAF-B5A3-4336-8E8B-A6D45AD464F3}" type="sibTrans" cxnId="{D0CA81A2-5395-4B7D-9F1F-4BCE0FE43EB7}">
      <dgm:prSet/>
      <dgm:spPr/>
      <dgm:t>
        <a:bodyPr/>
        <a:lstStyle/>
        <a:p>
          <a:endParaRPr lang="en-US"/>
        </a:p>
      </dgm:t>
    </dgm:pt>
    <dgm:pt modelId="{F8A4CBFF-91B3-437F-828C-CD2BF24446BB}">
      <dgm:prSet/>
      <dgm:spPr/>
      <dgm:t>
        <a:bodyPr/>
        <a:lstStyle/>
        <a:p>
          <a:pPr>
            <a:defRPr cap="all"/>
          </a:pPr>
          <a:r>
            <a:rPr lang="en-IN"/>
            <a:t>3) Which areas have potential Indian Restaurant Market?</a:t>
          </a:r>
          <a:endParaRPr lang="en-US"/>
        </a:p>
      </dgm:t>
    </dgm:pt>
    <dgm:pt modelId="{5C31EB30-73B2-4DD2-8A38-F8E81C03B79B}" type="parTrans" cxnId="{3CEAF07D-8BD8-44AD-B577-C287973961D6}">
      <dgm:prSet/>
      <dgm:spPr/>
      <dgm:t>
        <a:bodyPr/>
        <a:lstStyle/>
        <a:p>
          <a:endParaRPr lang="en-US"/>
        </a:p>
      </dgm:t>
    </dgm:pt>
    <dgm:pt modelId="{B7E0A540-FF24-4905-B52B-20EADAB59BC2}" type="sibTrans" cxnId="{3CEAF07D-8BD8-44AD-B577-C287973961D6}">
      <dgm:prSet/>
      <dgm:spPr/>
      <dgm:t>
        <a:bodyPr/>
        <a:lstStyle/>
        <a:p>
          <a:endParaRPr lang="en-US"/>
        </a:p>
      </dgm:t>
    </dgm:pt>
    <dgm:pt modelId="{A35A099C-11D9-4478-AE93-472D793431A5}">
      <dgm:prSet/>
      <dgm:spPr/>
      <dgm:t>
        <a:bodyPr/>
        <a:lstStyle/>
        <a:p>
          <a:pPr>
            <a:defRPr cap="all"/>
          </a:pPr>
          <a:r>
            <a:rPr lang="en-IN"/>
            <a:t>4) Which all areas lack Indian Restaurants?</a:t>
          </a:r>
          <a:endParaRPr lang="en-US"/>
        </a:p>
      </dgm:t>
    </dgm:pt>
    <dgm:pt modelId="{1FD33C3E-E65C-4755-999E-9FD2B0B83D08}" type="parTrans" cxnId="{C7D51755-E4C1-45D5-A06C-E3EEE7A957BB}">
      <dgm:prSet/>
      <dgm:spPr/>
      <dgm:t>
        <a:bodyPr/>
        <a:lstStyle/>
        <a:p>
          <a:endParaRPr lang="en-US"/>
        </a:p>
      </dgm:t>
    </dgm:pt>
    <dgm:pt modelId="{41F4D0AC-8BDE-492C-AFA8-C8B28E597CBE}" type="sibTrans" cxnId="{C7D51755-E4C1-45D5-A06C-E3EEE7A957BB}">
      <dgm:prSet/>
      <dgm:spPr/>
      <dgm:t>
        <a:bodyPr/>
        <a:lstStyle/>
        <a:p>
          <a:endParaRPr lang="en-US"/>
        </a:p>
      </dgm:t>
    </dgm:pt>
    <dgm:pt modelId="{B6205A35-45A3-4372-84E1-920F6063E610}">
      <dgm:prSet/>
      <dgm:spPr/>
      <dgm:t>
        <a:bodyPr/>
        <a:lstStyle/>
        <a:p>
          <a:pPr>
            <a:defRPr cap="all"/>
          </a:pPr>
          <a:r>
            <a:rPr lang="en-IN"/>
            <a:t>5) Which is the best place to stay if you prefer Indian Cuisine?</a:t>
          </a:r>
          <a:endParaRPr lang="en-US"/>
        </a:p>
      </dgm:t>
    </dgm:pt>
    <dgm:pt modelId="{D4C5E0E5-54BF-4A61-98DA-6DB0DBC08A4E}" type="parTrans" cxnId="{7A240490-82F0-4FD7-82DF-1E5902B461FD}">
      <dgm:prSet/>
      <dgm:spPr/>
      <dgm:t>
        <a:bodyPr/>
        <a:lstStyle/>
        <a:p>
          <a:endParaRPr lang="en-US"/>
        </a:p>
      </dgm:t>
    </dgm:pt>
    <dgm:pt modelId="{454B80BC-2943-47BE-9DAA-843EFAF518C3}" type="sibTrans" cxnId="{7A240490-82F0-4FD7-82DF-1E5902B461FD}">
      <dgm:prSet/>
      <dgm:spPr/>
      <dgm:t>
        <a:bodyPr/>
        <a:lstStyle/>
        <a:p>
          <a:endParaRPr lang="en-US"/>
        </a:p>
      </dgm:t>
    </dgm:pt>
    <dgm:pt modelId="{2D336B1A-0DEA-48C1-A1DA-6F3303153276}" type="pres">
      <dgm:prSet presAssocID="{AB9B8415-7DF3-4849-AF9E-90B4C53510A3}" presName="root" presStyleCnt="0">
        <dgm:presLayoutVars>
          <dgm:dir/>
          <dgm:resizeHandles val="exact"/>
        </dgm:presLayoutVars>
      </dgm:prSet>
      <dgm:spPr/>
    </dgm:pt>
    <dgm:pt modelId="{EA1DBCB6-3ABD-4822-BD61-35A50B0F5A2E}" type="pres">
      <dgm:prSet presAssocID="{D12C97D9-0A81-4E95-9964-1D54EBEEB5D4}" presName="compNode" presStyleCnt="0"/>
      <dgm:spPr/>
    </dgm:pt>
    <dgm:pt modelId="{D230513D-371B-4C7B-A142-C205DA35435F}" type="pres">
      <dgm:prSet presAssocID="{D12C97D9-0A81-4E95-9964-1D54EBEEB5D4}" presName="iconBgRect" presStyleLbl="bgShp" presStyleIdx="0" presStyleCnt="6"/>
      <dgm:spPr/>
    </dgm:pt>
    <dgm:pt modelId="{83726ECC-D08B-4AE8-9D3F-14B99AC8FE0B}" type="pres">
      <dgm:prSet presAssocID="{D12C97D9-0A81-4E95-9964-1D54EBEEB5D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 mark"/>
        </a:ext>
      </dgm:extLst>
    </dgm:pt>
    <dgm:pt modelId="{8079A3F8-15AA-47EF-85E7-E281E53CA19E}" type="pres">
      <dgm:prSet presAssocID="{D12C97D9-0A81-4E95-9964-1D54EBEEB5D4}" presName="spaceRect" presStyleCnt="0"/>
      <dgm:spPr/>
    </dgm:pt>
    <dgm:pt modelId="{1CF65BA6-E49E-469F-8D25-E7E200312DE5}" type="pres">
      <dgm:prSet presAssocID="{D12C97D9-0A81-4E95-9964-1D54EBEEB5D4}" presName="textRect" presStyleLbl="revTx" presStyleIdx="0" presStyleCnt="6">
        <dgm:presLayoutVars>
          <dgm:chMax val="1"/>
          <dgm:chPref val="1"/>
        </dgm:presLayoutVars>
      </dgm:prSet>
      <dgm:spPr/>
    </dgm:pt>
    <dgm:pt modelId="{35C12ED7-6163-4FB4-A540-6BA6214D7486}" type="pres">
      <dgm:prSet presAssocID="{B179BA70-18B2-4DD6-8A9E-771986A239F1}" presName="sibTrans" presStyleCnt="0"/>
      <dgm:spPr/>
    </dgm:pt>
    <dgm:pt modelId="{BA7C22AB-A2B5-43BC-A849-F0FCDC4AA80F}" type="pres">
      <dgm:prSet presAssocID="{F24338C9-9C2B-4189-A065-FBF9E9233372}" presName="compNode" presStyleCnt="0"/>
      <dgm:spPr/>
    </dgm:pt>
    <dgm:pt modelId="{FA70F046-FCBF-4D0A-923B-7E1F47EE9896}" type="pres">
      <dgm:prSet presAssocID="{F24338C9-9C2B-4189-A065-FBF9E9233372}" presName="iconBgRect" presStyleLbl="bgShp" presStyleIdx="1" presStyleCnt="6"/>
      <dgm:spPr/>
    </dgm:pt>
    <dgm:pt modelId="{7C562C39-C190-4E1C-9D37-692C6F20D6AA}" type="pres">
      <dgm:prSet presAssocID="{F24338C9-9C2B-4189-A065-FBF9E923337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iter"/>
        </a:ext>
      </dgm:extLst>
    </dgm:pt>
    <dgm:pt modelId="{962F99F6-883C-4EFF-B612-912BF4C81D50}" type="pres">
      <dgm:prSet presAssocID="{F24338C9-9C2B-4189-A065-FBF9E9233372}" presName="spaceRect" presStyleCnt="0"/>
      <dgm:spPr/>
    </dgm:pt>
    <dgm:pt modelId="{126770BD-ABAA-44DC-BB9F-A5D1882814F8}" type="pres">
      <dgm:prSet presAssocID="{F24338C9-9C2B-4189-A065-FBF9E9233372}" presName="textRect" presStyleLbl="revTx" presStyleIdx="1" presStyleCnt="6">
        <dgm:presLayoutVars>
          <dgm:chMax val="1"/>
          <dgm:chPref val="1"/>
        </dgm:presLayoutVars>
      </dgm:prSet>
      <dgm:spPr/>
    </dgm:pt>
    <dgm:pt modelId="{819E124C-E789-44CA-B274-5B4B76DF69A5}" type="pres">
      <dgm:prSet presAssocID="{24141CDE-FAA8-476B-AFC7-D3F0EE83830B}" presName="sibTrans" presStyleCnt="0"/>
      <dgm:spPr/>
    </dgm:pt>
    <dgm:pt modelId="{3093F997-EA6A-41DF-BECA-917F732456FF}" type="pres">
      <dgm:prSet presAssocID="{DEDC976F-1B22-489E-A9EB-688528D06167}" presName="compNode" presStyleCnt="0"/>
      <dgm:spPr/>
    </dgm:pt>
    <dgm:pt modelId="{B81BF3C7-2423-43AE-8EB2-CA79503CA5BB}" type="pres">
      <dgm:prSet presAssocID="{DEDC976F-1B22-489E-A9EB-688528D06167}" presName="iconBgRect" presStyleLbl="bgShp" presStyleIdx="2" presStyleCnt="6"/>
      <dgm:spPr/>
    </dgm:pt>
    <dgm:pt modelId="{1A20E89E-53F5-44E3-83E3-385F93941D11}" type="pres">
      <dgm:prSet presAssocID="{DEDC976F-1B22-489E-A9EB-688528D0616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f"/>
        </a:ext>
      </dgm:extLst>
    </dgm:pt>
    <dgm:pt modelId="{09E6C79B-9B6A-466C-84AF-1E4E44CCAA2B}" type="pres">
      <dgm:prSet presAssocID="{DEDC976F-1B22-489E-A9EB-688528D06167}" presName="spaceRect" presStyleCnt="0"/>
      <dgm:spPr/>
    </dgm:pt>
    <dgm:pt modelId="{EB638007-1BD4-423C-BEEF-DD2F92EB0158}" type="pres">
      <dgm:prSet presAssocID="{DEDC976F-1B22-489E-A9EB-688528D06167}" presName="textRect" presStyleLbl="revTx" presStyleIdx="2" presStyleCnt="6">
        <dgm:presLayoutVars>
          <dgm:chMax val="1"/>
          <dgm:chPref val="1"/>
        </dgm:presLayoutVars>
      </dgm:prSet>
      <dgm:spPr/>
    </dgm:pt>
    <dgm:pt modelId="{E1E10CBE-1E39-48F0-BCF1-D721B8084CD9}" type="pres">
      <dgm:prSet presAssocID="{62CFDFAF-B5A3-4336-8E8B-A6D45AD464F3}" presName="sibTrans" presStyleCnt="0"/>
      <dgm:spPr/>
    </dgm:pt>
    <dgm:pt modelId="{EE99A6E1-3B56-4EE8-9C20-B479B9804DA1}" type="pres">
      <dgm:prSet presAssocID="{F8A4CBFF-91B3-437F-828C-CD2BF24446BB}" presName="compNode" presStyleCnt="0"/>
      <dgm:spPr/>
    </dgm:pt>
    <dgm:pt modelId="{4C902895-13A8-4383-AAE3-57C88E592589}" type="pres">
      <dgm:prSet presAssocID="{F8A4CBFF-91B3-437F-828C-CD2BF24446BB}" presName="iconBgRect" presStyleLbl="bgShp" presStyleIdx="3" presStyleCnt="6"/>
      <dgm:spPr/>
    </dgm:pt>
    <dgm:pt modelId="{99AA30A7-A70F-4356-A583-863B7EC78CD4}" type="pres">
      <dgm:prSet presAssocID="{F8A4CBFF-91B3-437F-828C-CD2BF24446B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rger and Drink"/>
        </a:ext>
      </dgm:extLst>
    </dgm:pt>
    <dgm:pt modelId="{DE2B8C19-875E-409F-A646-0340C368A28F}" type="pres">
      <dgm:prSet presAssocID="{F8A4CBFF-91B3-437F-828C-CD2BF24446BB}" presName="spaceRect" presStyleCnt="0"/>
      <dgm:spPr/>
    </dgm:pt>
    <dgm:pt modelId="{E6B40334-3BBF-4C50-92E8-47693AC361BD}" type="pres">
      <dgm:prSet presAssocID="{F8A4CBFF-91B3-437F-828C-CD2BF24446BB}" presName="textRect" presStyleLbl="revTx" presStyleIdx="3" presStyleCnt="6">
        <dgm:presLayoutVars>
          <dgm:chMax val="1"/>
          <dgm:chPref val="1"/>
        </dgm:presLayoutVars>
      </dgm:prSet>
      <dgm:spPr/>
    </dgm:pt>
    <dgm:pt modelId="{79FAED9F-591E-46FA-8A96-E504915CF8E1}" type="pres">
      <dgm:prSet presAssocID="{B7E0A540-FF24-4905-B52B-20EADAB59BC2}" presName="sibTrans" presStyleCnt="0"/>
      <dgm:spPr/>
    </dgm:pt>
    <dgm:pt modelId="{7669E5AD-5BEF-4C0D-A320-F704D891D803}" type="pres">
      <dgm:prSet presAssocID="{A35A099C-11D9-4478-AE93-472D793431A5}" presName="compNode" presStyleCnt="0"/>
      <dgm:spPr/>
    </dgm:pt>
    <dgm:pt modelId="{77DFDC39-0716-461B-B86A-BB31C92D64FA}" type="pres">
      <dgm:prSet presAssocID="{A35A099C-11D9-4478-AE93-472D793431A5}" presName="iconBgRect" presStyleLbl="bgShp" presStyleIdx="4" presStyleCnt="6"/>
      <dgm:spPr/>
    </dgm:pt>
    <dgm:pt modelId="{9893B071-3C17-4936-9C98-0F9C677A3CBD}" type="pres">
      <dgm:prSet presAssocID="{A35A099C-11D9-4478-AE93-472D793431A5}"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ork and knife"/>
        </a:ext>
      </dgm:extLst>
    </dgm:pt>
    <dgm:pt modelId="{FCBBE339-A448-486C-8EA8-BDAB3CF154B2}" type="pres">
      <dgm:prSet presAssocID="{A35A099C-11D9-4478-AE93-472D793431A5}" presName="spaceRect" presStyleCnt="0"/>
      <dgm:spPr/>
    </dgm:pt>
    <dgm:pt modelId="{46174670-A6BF-403B-A23F-F511CA50EECF}" type="pres">
      <dgm:prSet presAssocID="{A35A099C-11D9-4478-AE93-472D793431A5}" presName="textRect" presStyleLbl="revTx" presStyleIdx="4" presStyleCnt="6">
        <dgm:presLayoutVars>
          <dgm:chMax val="1"/>
          <dgm:chPref val="1"/>
        </dgm:presLayoutVars>
      </dgm:prSet>
      <dgm:spPr/>
    </dgm:pt>
    <dgm:pt modelId="{3BAC6FED-3B0F-4CDF-8D9D-4E5D2E805900}" type="pres">
      <dgm:prSet presAssocID="{41F4D0AC-8BDE-492C-AFA8-C8B28E597CBE}" presName="sibTrans" presStyleCnt="0"/>
      <dgm:spPr/>
    </dgm:pt>
    <dgm:pt modelId="{6EA96402-2176-4369-AD1A-368A27C8F5C8}" type="pres">
      <dgm:prSet presAssocID="{B6205A35-45A3-4372-84E1-920F6063E610}" presName="compNode" presStyleCnt="0"/>
      <dgm:spPr/>
    </dgm:pt>
    <dgm:pt modelId="{6F222F7E-81B2-45BC-951A-8DFFE4157E75}" type="pres">
      <dgm:prSet presAssocID="{B6205A35-45A3-4372-84E1-920F6063E610}" presName="iconBgRect" presStyleLbl="bgShp" presStyleIdx="5" presStyleCnt="6"/>
      <dgm:spPr/>
    </dgm:pt>
    <dgm:pt modelId="{78666C1C-D2B8-4A49-9BF6-9FBA851DEE57}" type="pres">
      <dgm:prSet presAssocID="{B6205A35-45A3-4372-84E1-920F6063E61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ushi"/>
        </a:ext>
      </dgm:extLst>
    </dgm:pt>
    <dgm:pt modelId="{0F1B881F-B59D-4A38-BC5B-798EDFFFEDF6}" type="pres">
      <dgm:prSet presAssocID="{B6205A35-45A3-4372-84E1-920F6063E610}" presName="spaceRect" presStyleCnt="0"/>
      <dgm:spPr/>
    </dgm:pt>
    <dgm:pt modelId="{414BC6E3-1CA3-4067-B567-18396066AD21}" type="pres">
      <dgm:prSet presAssocID="{B6205A35-45A3-4372-84E1-920F6063E610}" presName="textRect" presStyleLbl="revTx" presStyleIdx="5" presStyleCnt="6">
        <dgm:presLayoutVars>
          <dgm:chMax val="1"/>
          <dgm:chPref val="1"/>
        </dgm:presLayoutVars>
      </dgm:prSet>
      <dgm:spPr/>
    </dgm:pt>
  </dgm:ptLst>
  <dgm:cxnLst>
    <dgm:cxn modelId="{9FE26A0B-BACB-469A-9179-1E74EAA39B31}" srcId="{AB9B8415-7DF3-4849-AF9E-90B4C53510A3}" destId="{F24338C9-9C2B-4189-A065-FBF9E9233372}" srcOrd="1" destOrd="0" parTransId="{AAABD85C-9432-4CBF-B3E9-853CB2417830}" sibTransId="{24141CDE-FAA8-476B-AFC7-D3F0EE83830B}"/>
    <dgm:cxn modelId="{CFB83B6D-265D-46E1-A8EB-B041C24FA303}" type="presOf" srcId="{F24338C9-9C2B-4189-A065-FBF9E9233372}" destId="{126770BD-ABAA-44DC-BB9F-A5D1882814F8}" srcOrd="0" destOrd="0" presId="urn:microsoft.com/office/officeart/2018/5/layout/IconCircleLabelList"/>
    <dgm:cxn modelId="{F62DFE72-531E-48AE-ACD2-597B1A1D43D9}" type="presOf" srcId="{DEDC976F-1B22-489E-A9EB-688528D06167}" destId="{EB638007-1BD4-423C-BEEF-DD2F92EB0158}" srcOrd="0" destOrd="0" presId="urn:microsoft.com/office/officeart/2018/5/layout/IconCircleLabelList"/>
    <dgm:cxn modelId="{C7D51755-E4C1-45D5-A06C-E3EEE7A957BB}" srcId="{AB9B8415-7DF3-4849-AF9E-90B4C53510A3}" destId="{A35A099C-11D9-4478-AE93-472D793431A5}" srcOrd="4" destOrd="0" parTransId="{1FD33C3E-E65C-4755-999E-9FD2B0B83D08}" sibTransId="{41F4D0AC-8BDE-492C-AFA8-C8B28E597CBE}"/>
    <dgm:cxn modelId="{3CEAF07D-8BD8-44AD-B577-C287973961D6}" srcId="{AB9B8415-7DF3-4849-AF9E-90B4C53510A3}" destId="{F8A4CBFF-91B3-437F-828C-CD2BF24446BB}" srcOrd="3" destOrd="0" parTransId="{5C31EB30-73B2-4DD2-8A38-F8E81C03B79B}" sibTransId="{B7E0A540-FF24-4905-B52B-20EADAB59BC2}"/>
    <dgm:cxn modelId="{18C5E886-FE98-46D5-BB1E-D526EE449491}" type="presOf" srcId="{D12C97D9-0A81-4E95-9964-1D54EBEEB5D4}" destId="{1CF65BA6-E49E-469F-8D25-E7E200312DE5}" srcOrd="0" destOrd="0" presId="urn:microsoft.com/office/officeart/2018/5/layout/IconCircleLabelList"/>
    <dgm:cxn modelId="{7A240490-82F0-4FD7-82DF-1E5902B461FD}" srcId="{AB9B8415-7DF3-4849-AF9E-90B4C53510A3}" destId="{B6205A35-45A3-4372-84E1-920F6063E610}" srcOrd="5" destOrd="0" parTransId="{D4C5E0E5-54BF-4A61-98DA-6DB0DBC08A4E}" sibTransId="{454B80BC-2943-47BE-9DAA-843EFAF518C3}"/>
    <dgm:cxn modelId="{D0CA81A2-5395-4B7D-9F1F-4BCE0FE43EB7}" srcId="{AB9B8415-7DF3-4849-AF9E-90B4C53510A3}" destId="{DEDC976F-1B22-489E-A9EB-688528D06167}" srcOrd="2" destOrd="0" parTransId="{2F0EFDD0-28CB-4C8C-BED9-DE22DDE3BC91}" sibTransId="{62CFDFAF-B5A3-4336-8E8B-A6D45AD464F3}"/>
    <dgm:cxn modelId="{5DB517BC-0488-46C8-A4A1-98D9E4774147}" type="presOf" srcId="{A35A099C-11D9-4478-AE93-472D793431A5}" destId="{46174670-A6BF-403B-A23F-F511CA50EECF}" srcOrd="0" destOrd="0" presId="urn:microsoft.com/office/officeart/2018/5/layout/IconCircleLabelList"/>
    <dgm:cxn modelId="{6B85A8DC-C74D-4C10-B8AE-06828A989FA7}" type="presOf" srcId="{AB9B8415-7DF3-4849-AF9E-90B4C53510A3}" destId="{2D336B1A-0DEA-48C1-A1DA-6F3303153276}" srcOrd="0" destOrd="0" presId="urn:microsoft.com/office/officeart/2018/5/layout/IconCircleLabelList"/>
    <dgm:cxn modelId="{8B3A9DE4-F11E-4269-9335-97B05214E4AF}" srcId="{AB9B8415-7DF3-4849-AF9E-90B4C53510A3}" destId="{D12C97D9-0A81-4E95-9964-1D54EBEEB5D4}" srcOrd="0" destOrd="0" parTransId="{624DD2E6-126D-432A-86C6-4417500B8357}" sibTransId="{B179BA70-18B2-4DD6-8A9E-771986A239F1}"/>
    <dgm:cxn modelId="{DFAB74EB-7B20-4A58-8B5F-617EC04A9A6B}" type="presOf" srcId="{F8A4CBFF-91B3-437F-828C-CD2BF24446BB}" destId="{E6B40334-3BBF-4C50-92E8-47693AC361BD}" srcOrd="0" destOrd="0" presId="urn:microsoft.com/office/officeart/2018/5/layout/IconCircleLabelList"/>
    <dgm:cxn modelId="{E9F8D7EE-0049-4B79-8628-D95F3A118022}" type="presOf" srcId="{B6205A35-45A3-4372-84E1-920F6063E610}" destId="{414BC6E3-1CA3-4067-B567-18396066AD21}" srcOrd="0" destOrd="0" presId="urn:microsoft.com/office/officeart/2018/5/layout/IconCircleLabelList"/>
    <dgm:cxn modelId="{02BC63EA-DBFC-4EEC-ABCD-7510E6A8D20D}" type="presParOf" srcId="{2D336B1A-0DEA-48C1-A1DA-6F3303153276}" destId="{EA1DBCB6-3ABD-4822-BD61-35A50B0F5A2E}" srcOrd="0" destOrd="0" presId="urn:microsoft.com/office/officeart/2018/5/layout/IconCircleLabelList"/>
    <dgm:cxn modelId="{2D37AA64-218C-47AF-91D4-89F5B6108E73}" type="presParOf" srcId="{EA1DBCB6-3ABD-4822-BD61-35A50B0F5A2E}" destId="{D230513D-371B-4C7B-A142-C205DA35435F}" srcOrd="0" destOrd="0" presId="urn:microsoft.com/office/officeart/2018/5/layout/IconCircleLabelList"/>
    <dgm:cxn modelId="{E5F05E14-A891-4773-9B52-6426FF184966}" type="presParOf" srcId="{EA1DBCB6-3ABD-4822-BD61-35A50B0F5A2E}" destId="{83726ECC-D08B-4AE8-9D3F-14B99AC8FE0B}" srcOrd="1" destOrd="0" presId="urn:microsoft.com/office/officeart/2018/5/layout/IconCircleLabelList"/>
    <dgm:cxn modelId="{3437A8C7-6CCA-4095-AF0D-F46836FDBBA6}" type="presParOf" srcId="{EA1DBCB6-3ABD-4822-BD61-35A50B0F5A2E}" destId="{8079A3F8-15AA-47EF-85E7-E281E53CA19E}" srcOrd="2" destOrd="0" presId="urn:microsoft.com/office/officeart/2018/5/layout/IconCircleLabelList"/>
    <dgm:cxn modelId="{64C5F388-FB99-4067-B7B5-EFE4F883DFB2}" type="presParOf" srcId="{EA1DBCB6-3ABD-4822-BD61-35A50B0F5A2E}" destId="{1CF65BA6-E49E-469F-8D25-E7E200312DE5}" srcOrd="3" destOrd="0" presId="urn:microsoft.com/office/officeart/2018/5/layout/IconCircleLabelList"/>
    <dgm:cxn modelId="{6A393E0A-FBD6-43CD-9523-41BB06545A12}" type="presParOf" srcId="{2D336B1A-0DEA-48C1-A1DA-6F3303153276}" destId="{35C12ED7-6163-4FB4-A540-6BA6214D7486}" srcOrd="1" destOrd="0" presId="urn:microsoft.com/office/officeart/2018/5/layout/IconCircleLabelList"/>
    <dgm:cxn modelId="{C2B66C83-92AB-4C95-A371-EB97C972693D}" type="presParOf" srcId="{2D336B1A-0DEA-48C1-A1DA-6F3303153276}" destId="{BA7C22AB-A2B5-43BC-A849-F0FCDC4AA80F}" srcOrd="2" destOrd="0" presId="urn:microsoft.com/office/officeart/2018/5/layout/IconCircleLabelList"/>
    <dgm:cxn modelId="{A34D717A-A743-4F12-A210-9B50B2D77D0E}" type="presParOf" srcId="{BA7C22AB-A2B5-43BC-A849-F0FCDC4AA80F}" destId="{FA70F046-FCBF-4D0A-923B-7E1F47EE9896}" srcOrd="0" destOrd="0" presId="urn:microsoft.com/office/officeart/2018/5/layout/IconCircleLabelList"/>
    <dgm:cxn modelId="{5BD8898A-55D7-47DA-85CA-A601E84E83E2}" type="presParOf" srcId="{BA7C22AB-A2B5-43BC-A849-F0FCDC4AA80F}" destId="{7C562C39-C190-4E1C-9D37-692C6F20D6AA}" srcOrd="1" destOrd="0" presId="urn:microsoft.com/office/officeart/2018/5/layout/IconCircleLabelList"/>
    <dgm:cxn modelId="{64A1890C-FB44-4866-9575-DAB53909B863}" type="presParOf" srcId="{BA7C22AB-A2B5-43BC-A849-F0FCDC4AA80F}" destId="{962F99F6-883C-4EFF-B612-912BF4C81D50}" srcOrd="2" destOrd="0" presId="urn:microsoft.com/office/officeart/2018/5/layout/IconCircleLabelList"/>
    <dgm:cxn modelId="{EA05CC6D-8D84-4C24-8E08-14E69F85B993}" type="presParOf" srcId="{BA7C22AB-A2B5-43BC-A849-F0FCDC4AA80F}" destId="{126770BD-ABAA-44DC-BB9F-A5D1882814F8}" srcOrd="3" destOrd="0" presId="urn:microsoft.com/office/officeart/2018/5/layout/IconCircleLabelList"/>
    <dgm:cxn modelId="{F7A4E506-CBFB-44B6-A358-88625C752E02}" type="presParOf" srcId="{2D336B1A-0DEA-48C1-A1DA-6F3303153276}" destId="{819E124C-E789-44CA-B274-5B4B76DF69A5}" srcOrd="3" destOrd="0" presId="urn:microsoft.com/office/officeart/2018/5/layout/IconCircleLabelList"/>
    <dgm:cxn modelId="{1AEE9447-4031-400E-834A-FC04B9CC1D24}" type="presParOf" srcId="{2D336B1A-0DEA-48C1-A1DA-6F3303153276}" destId="{3093F997-EA6A-41DF-BECA-917F732456FF}" srcOrd="4" destOrd="0" presId="urn:microsoft.com/office/officeart/2018/5/layout/IconCircleLabelList"/>
    <dgm:cxn modelId="{B45AB68C-80E8-44BE-9E58-5B53B3BB6E2A}" type="presParOf" srcId="{3093F997-EA6A-41DF-BECA-917F732456FF}" destId="{B81BF3C7-2423-43AE-8EB2-CA79503CA5BB}" srcOrd="0" destOrd="0" presId="urn:microsoft.com/office/officeart/2018/5/layout/IconCircleLabelList"/>
    <dgm:cxn modelId="{176C3845-6EB6-4D9C-B2D1-116F1FAE7081}" type="presParOf" srcId="{3093F997-EA6A-41DF-BECA-917F732456FF}" destId="{1A20E89E-53F5-44E3-83E3-385F93941D11}" srcOrd="1" destOrd="0" presId="urn:microsoft.com/office/officeart/2018/5/layout/IconCircleLabelList"/>
    <dgm:cxn modelId="{2BEFC4B7-5641-4E8C-A52A-8265629F57DB}" type="presParOf" srcId="{3093F997-EA6A-41DF-BECA-917F732456FF}" destId="{09E6C79B-9B6A-466C-84AF-1E4E44CCAA2B}" srcOrd="2" destOrd="0" presId="urn:microsoft.com/office/officeart/2018/5/layout/IconCircleLabelList"/>
    <dgm:cxn modelId="{2261F544-3C94-4542-9A6D-1C67C60FD8A3}" type="presParOf" srcId="{3093F997-EA6A-41DF-BECA-917F732456FF}" destId="{EB638007-1BD4-423C-BEEF-DD2F92EB0158}" srcOrd="3" destOrd="0" presId="urn:microsoft.com/office/officeart/2018/5/layout/IconCircleLabelList"/>
    <dgm:cxn modelId="{4C6B57DE-7D7A-4CB3-906C-9C494D867BDC}" type="presParOf" srcId="{2D336B1A-0DEA-48C1-A1DA-6F3303153276}" destId="{E1E10CBE-1E39-48F0-BCF1-D721B8084CD9}" srcOrd="5" destOrd="0" presId="urn:microsoft.com/office/officeart/2018/5/layout/IconCircleLabelList"/>
    <dgm:cxn modelId="{90F16869-6C63-4841-A910-8B0CB59EA824}" type="presParOf" srcId="{2D336B1A-0DEA-48C1-A1DA-6F3303153276}" destId="{EE99A6E1-3B56-4EE8-9C20-B479B9804DA1}" srcOrd="6" destOrd="0" presId="urn:microsoft.com/office/officeart/2018/5/layout/IconCircleLabelList"/>
    <dgm:cxn modelId="{F2108390-62FD-4F02-A5BF-0703BD138BF8}" type="presParOf" srcId="{EE99A6E1-3B56-4EE8-9C20-B479B9804DA1}" destId="{4C902895-13A8-4383-AAE3-57C88E592589}" srcOrd="0" destOrd="0" presId="urn:microsoft.com/office/officeart/2018/5/layout/IconCircleLabelList"/>
    <dgm:cxn modelId="{06539A9C-33E4-403B-B8CB-15A084CEFE21}" type="presParOf" srcId="{EE99A6E1-3B56-4EE8-9C20-B479B9804DA1}" destId="{99AA30A7-A70F-4356-A583-863B7EC78CD4}" srcOrd="1" destOrd="0" presId="urn:microsoft.com/office/officeart/2018/5/layout/IconCircleLabelList"/>
    <dgm:cxn modelId="{39AA64B9-B77C-4BBE-8D3A-EE29C5C255D0}" type="presParOf" srcId="{EE99A6E1-3B56-4EE8-9C20-B479B9804DA1}" destId="{DE2B8C19-875E-409F-A646-0340C368A28F}" srcOrd="2" destOrd="0" presId="urn:microsoft.com/office/officeart/2018/5/layout/IconCircleLabelList"/>
    <dgm:cxn modelId="{3A61D90B-C7C8-4055-A94A-9AD5571BAFB6}" type="presParOf" srcId="{EE99A6E1-3B56-4EE8-9C20-B479B9804DA1}" destId="{E6B40334-3BBF-4C50-92E8-47693AC361BD}" srcOrd="3" destOrd="0" presId="urn:microsoft.com/office/officeart/2018/5/layout/IconCircleLabelList"/>
    <dgm:cxn modelId="{DE930D78-6F40-4A68-8D05-579D2E11FAEF}" type="presParOf" srcId="{2D336B1A-0DEA-48C1-A1DA-6F3303153276}" destId="{79FAED9F-591E-46FA-8A96-E504915CF8E1}" srcOrd="7" destOrd="0" presId="urn:microsoft.com/office/officeart/2018/5/layout/IconCircleLabelList"/>
    <dgm:cxn modelId="{EED600AB-1DB9-492E-A3D9-27DA13EF923B}" type="presParOf" srcId="{2D336B1A-0DEA-48C1-A1DA-6F3303153276}" destId="{7669E5AD-5BEF-4C0D-A320-F704D891D803}" srcOrd="8" destOrd="0" presId="urn:microsoft.com/office/officeart/2018/5/layout/IconCircleLabelList"/>
    <dgm:cxn modelId="{5BF14268-1BB4-471D-A396-4A1A94103E3B}" type="presParOf" srcId="{7669E5AD-5BEF-4C0D-A320-F704D891D803}" destId="{77DFDC39-0716-461B-B86A-BB31C92D64FA}" srcOrd="0" destOrd="0" presId="urn:microsoft.com/office/officeart/2018/5/layout/IconCircleLabelList"/>
    <dgm:cxn modelId="{C71E27D8-9D46-47D9-BCE4-A8B562D6445B}" type="presParOf" srcId="{7669E5AD-5BEF-4C0D-A320-F704D891D803}" destId="{9893B071-3C17-4936-9C98-0F9C677A3CBD}" srcOrd="1" destOrd="0" presId="urn:microsoft.com/office/officeart/2018/5/layout/IconCircleLabelList"/>
    <dgm:cxn modelId="{69F1CDE3-DD4F-4717-84BD-68D36ED9E819}" type="presParOf" srcId="{7669E5AD-5BEF-4C0D-A320-F704D891D803}" destId="{FCBBE339-A448-486C-8EA8-BDAB3CF154B2}" srcOrd="2" destOrd="0" presId="urn:microsoft.com/office/officeart/2018/5/layout/IconCircleLabelList"/>
    <dgm:cxn modelId="{2B533202-A659-4515-9E2F-EF6D5ADDCC38}" type="presParOf" srcId="{7669E5AD-5BEF-4C0D-A320-F704D891D803}" destId="{46174670-A6BF-403B-A23F-F511CA50EECF}" srcOrd="3" destOrd="0" presId="urn:microsoft.com/office/officeart/2018/5/layout/IconCircleLabelList"/>
    <dgm:cxn modelId="{397B5E20-11D2-4CC8-9E89-DFB82C205614}" type="presParOf" srcId="{2D336B1A-0DEA-48C1-A1DA-6F3303153276}" destId="{3BAC6FED-3B0F-4CDF-8D9D-4E5D2E805900}" srcOrd="9" destOrd="0" presId="urn:microsoft.com/office/officeart/2018/5/layout/IconCircleLabelList"/>
    <dgm:cxn modelId="{D3109165-DAFD-4143-83F7-80D8C58E9A55}" type="presParOf" srcId="{2D336B1A-0DEA-48C1-A1DA-6F3303153276}" destId="{6EA96402-2176-4369-AD1A-368A27C8F5C8}" srcOrd="10" destOrd="0" presId="urn:microsoft.com/office/officeart/2018/5/layout/IconCircleLabelList"/>
    <dgm:cxn modelId="{CCF85E6A-5107-4982-ADFD-0AC370345B40}" type="presParOf" srcId="{6EA96402-2176-4369-AD1A-368A27C8F5C8}" destId="{6F222F7E-81B2-45BC-951A-8DFFE4157E75}" srcOrd="0" destOrd="0" presId="urn:microsoft.com/office/officeart/2018/5/layout/IconCircleLabelList"/>
    <dgm:cxn modelId="{9C38787F-E5BB-4D2E-9CAF-C907A50397BC}" type="presParOf" srcId="{6EA96402-2176-4369-AD1A-368A27C8F5C8}" destId="{78666C1C-D2B8-4A49-9BF6-9FBA851DEE57}" srcOrd="1" destOrd="0" presId="urn:microsoft.com/office/officeart/2018/5/layout/IconCircleLabelList"/>
    <dgm:cxn modelId="{9445242C-BE92-4663-9D6A-81FB6EE52C85}" type="presParOf" srcId="{6EA96402-2176-4369-AD1A-368A27C8F5C8}" destId="{0F1B881F-B59D-4A38-BC5B-798EDFFFEDF6}" srcOrd="2" destOrd="0" presId="urn:microsoft.com/office/officeart/2018/5/layout/IconCircleLabelList"/>
    <dgm:cxn modelId="{880CBEEB-B2ED-4B14-A9E1-BC9648B59095}" type="presParOf" srcId="{6EA96402-2176-4369-AD1A-368A27C8F5C8}" destId="{414BC6E3-1CA3-4067-B567-18396066AD21}"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D3F4ED-D0A7-4D08-B61B-DEBE7346AA6B}">
      <dsp:nvSpPr>
        <dsp:cNvPr id="0" name=""/>
        <dsp:cNvSpPr/>
      </dsp:nvSpPr>
      <dsp:spPr>
        <a:xfrm>
          <a:off x="0" y="2257"/>
          <a:ext cx="10512862" cy="126516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1C23FB-BFF2-4D78-AE43-975D0367DF1B}">
      <dsp:nvSpPr>
        <dsp:cNvPr id="0" name=""/>
        <dsp:cNvSpPr/>
      </dsp:nvSpPr>
      <dsp:spPr>
        <a:xfrm>
          <a:off x="382711" y="286918"/>
          <a:ext cx="696518" cy="6958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71B873-5F2A-490F-BEE5-6F34133F8664}">
      <dsp:nvSpPr>
        <dsp:cNvPr id="0" name=""/>
        <dsp:cNvSpPr/>
      </dsp:nvSpPr>
      <dsp:spPr>
        <a:xfrm>
          <a:off x="1461940" y="2257"/>
          <a:ext cx="8915788" cy="1266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027" tIns="134027" rIns="134027" bIns="134027" numCol="1" spcCol="1270" anchor="ctr" anchorCtr="0">
          <a:noAutofit/>
        </a:bodyPr>
        <a:lstStyle/>
        <a:p>
          <a:pPr marL="0" lvl="0" indent="0" algn="l" defTabSz="622300">
            <a:lnSpc>
              <a:spcPct val="90000"/>
            </a:lnSpc>
            <a:spcBef>
              <a:spcPct val="0"/>
            </a:spcBef>
            <a:spcAft>
              <a:spcPct val="35000"/>
            </a:spcAft>
            <a:buNone/>
          </a:pPr>
          <a:r>
            <a:rPr lang="en-IN" sz="1400" kern="120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endParaRPr lang="en-US" sz="1400" kern="1200"/>
        </a:p>
      </dsp:txBody>
      <dsp:txXfrm>
        <a:off x="1461940" y="2257"/>
        <a:ext cx="8915788" cy="1266397"/>
      </dsp:txXfrm>
    </dsp:sp>
    <dsp:sp modelId="{A4357E8A-EEF2-4F0A-BE6F-BC89E13E0B70}">
      <dsp:nvSpPr>
        <dsp:cNvPr id="0" name=""/>
        <dsp:cNvSpPr/>
      </dsp:nvSpPr>
      <dsp:spPr>
        <a:xfrm>
          <a:off x="0" y="1542470"/>
          <a:ext cx="10512862" cy="126516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7FE3DE-82B2-461A-8EE7-B0265A1A0275}">
      <dsp:nvSpPr>
        <dsp:cNvPr id="0" name=""/>
        <dsp:cNvSpPr/>
      </dsp:nvSpPr>
      <dsp:spPr>
        <a:xfrm>
          <a:off x="382711" y="1827131"/>
          <a:ext cx="696518" cy="6958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B7DEA9-51EE-4211-B1A5-262D99EC3454}">
      <dsp:nvSpPr>
        <dsp:cNvPr id="0" name=""/>
        <dsp:cNvSpPr/>
      </dsp:nvSpPr>
      <dsp:spPr>
        <a:xfrm>
          <a:off x="1461940" y="1542470"/>
          <a:ext cx="8915788" cy="1266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027" tIns="134027" rIns="134027" bIns="134027" numCol="1" spcCol="1270" anchor="ctr" anchorCtr="0">
          <a:noAutofit/>
        </a:bodyPr>
        <a:lstStyle/>
        <a:p>
          <a:pPr marL="0" lvl="0" indent="0" algn="l" defTabSz="622300">
            <a:lnSpc>
              <a:spcPct val="90000"/>
            </a:lnSpc>
            <a:spcBef>
              <a:spcPct val="0"/>
            </a:spcBef>
            <a:spcAft>
              <a:spcPct val="35000"/>
            </a:spcAft>
            <a:buNone/>
          </a:pPr>
          <a:r>
            <a:rPr lang="en-IN" sz="1400" kern="120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endParaRPr lang="en-US" sz="1400" kern="1200"/>
        </a:p>
      </dsp:txBody>
      <dsp:txXfrm>
        <a:off x="1461940" y="1542470"/>
        <a:ext cx="8915788" cy="1266397"/>
      </dsp:txXfrm>
    </dsp:sp>
    <dsp:sp modelId="{1650874E-2D40-4969-863A-036AB4F10186}">
      <dsp:nvSpPr>
        <dsp:cNvPr id="0" name=""/>
        <dsp:cNvSpPr/>
      </dsp:nvSpPr>
      <dsp:spPr>
        <a:xfrm>
          <a:off x="0" y="3082683"/>
          <a:ext cx="10512862" cy="126516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1F906B-9944-4C2A-AC44-D808B6C7C971}">
      <dsp:nvSpPr>
        <dsp:cNvPr id="0" name=""/>
        <dsp:cNvSpPr/>
      </dsp:nvSpPr>
      <dsp:spPr>
        <a:xfrm>
          <a:off x="382711" y="3367344"/>
          <a:ext cx="696518" cy="69583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B715DC-F9D6-478B-B82A-7F840137F2C4}">
      <dsp:nvSpPr>
        <dsp:cNvPr id="0" name=""/>
        <dsp:cNvSpPr/>
      </dsp:nvSpPr>
      <dsp:spPr>
        <a:xfrm>
          <a:off x="1461940" y="3082683"/>
          <a:ext cx="8915788" cy="1266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027" tIns="134027" rIns="134027" bIns="134027" numCol="1" spcCol="1270" anchor="ctr" anchorCtr="0">
          <a:noAutofit/>
        </a:bodyPr>
        <a:lstStyle/>
        <a:p>
          <a:pPr marL="0" lvl="0" indent="0" algn="l" defTabSz="622300">
            <a:lnSpc>
              <a:spcPct val="90000"/>
            </a:lnSpc>
            <a:spcBef>
              <a:spcPct val="0"/>
            </a:spcBef>
            <a:spcAft>
              <a:spcPct val="35000"/>
            </a:spcAft>
            <a:buNone/>
          </a:pPr>
          <a:r>
            <a:rPr lang="en-IN" sz="1400" kern="1200"/>
            <a:t>With its diverse culture, comes diverse food items. There are many restaurants in New York City, each belonging to different categories like Chinese, Indian, and French etc.</a:t>
          </a:r>
          <a:endParaRPr lang="en-US" sz="1400" kern="1200"/>
        </a:p>
      </dsp:txBody>
      <dsp:txXfrm>
        <a:off x="1461940" y="3082683"/>
        <a:ext cx="8915788" cy="12663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30513D-371B-4C7B-A142-C205DA35435F}">
      <dsp:nvSpPr>
        <dsp:cNvPr id="0" name=""/>
        <dsp:cNvSpPr/>
      </dsp:nvSpPr>
      <dsp:spPr>
        <a:xfrm>
          <a:off x="311189" y="1096133"/>
          <a:ext cx="967183" cy="96718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726ECC-D08B-4AE8-9D3F-14B99AC8FE0B}">
      <dsp:nvSpPr>
        <dsp:cNvPr id="0" name=""/>
        <dsp:cNvSpPr/>
      </dsp:nvSpPr>
      <dsp:spPr>
        <a:xfrm>
          <a:off x="517310" y="1302254"/>
          <a:ext cx="554941" cy="5549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F65BA6-E49E-469F-8D25-E7E200312DE5}">
      <dsp:nvSpPr>
        <dsp:cNvPr id="0" name=""/>
        <dsp:cNvSpPr/>
      </dsp:nvSpPr>
      <dsp:spPr>
        <a:xfrm>
          <a:off x="2007" y="2364570"/>
          <a:ext cx="1585546" cy="63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IN" sz="1100" kern="1200"/>
            <a:t>To find the answers to the following questions: </a:t>
          </a:r>
          <a:endParaRPr lang="en-US" sz="1100" kern="1200"/>
        </a:p>
      </dsp:txBody>
      <dsp:txXfrm>
        <a:off x="2007" y="2364570"/>
        <a:ext cx="1585546" cy="634218"/>
      </dsp:txXfrm>
    </dsp:sp>
    <dsp:sp modelId="{FA70F046-FCBF-4D0A-923B-7E1F47EE9896}">
      <dsp:nvSpPr>
        <dsp:cNvPr id="0" name=""/>
        <dsp:cNvSpPr/>
      </dsp:nvSpPr>
      <dsp:spPr>
        <a:xfrm>
          <a:off x="2174206" y="1096133"/>
          <a:ext cx="967183" cy="96718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562C39-C190-4E1C-9D37-692C6F20D6AA}">
      <dsp:nvSpPr>
        <dsp:cNvPr id="0" name=""/>
        <dsp:cNvSpPr/>
      </dsp:nvSpPr>
      <dsp:spPr>
        <a:xfrm>
          <a:off x="2380327" y="1302254"/>
          <a:ext cx="554941" cy="5549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6770BD-ABAA-44DC-BB9F-A5D1882814F8}">
      <dsp:nvSpPr>
        <dsp:cNvPr id="0" name=""/>
        <dsp:cNvSpPr/>
      </dsp:nvSpPr>
      <dsp:spPr>
        <a:xfrm>
          <a:off x="1865025" y="2364570"/>
          <a:ext cx="1585546" cy="63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IN" sz="1100" kern="1200"/>
            <a:t>1) List and visualize all major parts of New York City that has great Indian restaurants.</a:t>
          </a:r>
          <a:endParaRPr lang="en-US" sz="1100" kern="1200"/>
        </a:p>
      </dsp:txBody>
      <dsp:txXfrm>
        <a:off x="1865025" y="2364570"/>
        <a:ext cx="1585546" cy="634218"/>
      </dsp:txXfrm>
    </dsp:sp>
    <dsp:sp modelId="{B81BF3C7-2423-43AE-8EB2-CA79503CA5BB}">
      <dsp:nvSpPr>
        <dsp:cNvPr id="0" name=""/>
        <dsp:cNvSpPr/>
      </dsp:nvSpPr>
      <dsp:spPr>
        <a:xfrm>
          <a:off x="4037224" y="1096133"/>
          <a:ext cx="967183" cy="96718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20E89E-53F5-44E3-83E3-385F93941D11}">
      <dsp:nvSpPr>
        <dsp:cNvPr id="0" name=""/>
        <dsp:cNvSpPr/>
      </dsp:nvSpPr>
      <dsp:spPr>
        <a:xfrm>
          <a:off x="4243345" y="1302254"/>
          <a:ext cx="554941" cy="5549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638007-1BD4-423C-BEEF-DD2F92EB0158}">
      <dsp:nvSpPr>
        <dsp:cNvPr id="0" name=""/>
        <dsp:cNvSpPr/>
      </dsp:nvSpPr>
      <dsp:spPr>
        <a:xfrm>
          <a:off x="3728042" y="2364570"/>
          <a:ext cx="1585546" cy="63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IN" sz="1100" kern="1200"/>
            <a:t>2) What is best location in New York City for Indian Cuisine?</a:t>
          </a:r>
          <a:endParaRPr lang="en-US" sz="1100" kern="1200"/>
        </a:p>
      </dsp:txBody>
      <dsp:txXfrm>
        <a:off x="3728042" y="2364570"/>
        <a:ext cx="1585546" cy="634218"/>
      </dsp:txXfrm>
    </dsp:sp>
    <dsp:sp modelId="{4C902895-13A8-4383-AAE3-57C88E592589}">
      <dsp:nvSpPr>
        <dsp:cNvPr id="0" name=""/>
        <dsp:cNvSpPr/>
      </dsp:nvSpPr>
      <dsp:spPr>
        <a:xfrm>
          <a:off x="5900241" y="1096133"/>
          <a:ext cx="967183" cy="96718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AA30A7-A70F-4356-A583-863B7EC78CD4}">
      <dsp:nvSpPr>
        <dsp:cNvPr id="0" name=""/>
        <dsp:cNvSpPr/>
      </dsp:nvSpPr>
      <dsp:spPr>
        <a:xfrm>
          <a:off x="6106363" y="1302254"/>
          <a:ext cx="554941" cy="5549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B40334-3BBF-4C50-92E8-47693AC361BD}">
      <dsp:nvSpPr>
        <dsp:cNvPr id="0" name=""/>
        <dsp:cNvSpPr/>
      </dsp:nvSpPr>
      <dsp:spPr>
        <a:xfrm>
          <a:off x="5591060" y="2364570"/>
          <a:ext cx="1585546" cy="63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IN" sz="1100" kern="1200"/>
            <a:t>3) Which areas have potential Indian Restaurant Market?</a:t>
          </a:r>
          <a:endParaRPr lang="en-US" sz="1100" kern="1200"/>
        </a:p>
      </dsp:txBody>
      <dsp:txXfrm>
        <a:off x="5591060" y="2364570"/>
        <a:ext cx="1585546" cy="634218"/>
      </dsp:txXfrm>
    </dsp:sp>
    <dsp:sp modelId="{77DFDC39-0716-461B-B86A-BB31C92D64FA}">
      <dsp:nvSpPr>
        <dsp:cNvPr id="0" name=""/>
        <dsp:cNvSpPr/>
      </dsp:nvSpPr>
      <dsp:spPr>
        <a:xfrm>
          <a:off x="7763259" y="1096133"/>
          <a:ext cx="967183" cy="967183"/>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93B071-3C17-4936-9C98-0F9C677A3CBD}">
      <dsp:nvSpPr>
        <dsp:cNvPr id="0" name=""/>
        <dsp:cNvSpPr/>
      </dsp:nvSpPr>
      <dsp:spPr>
        <a:xfrm>
          <a:off x="7969380" y="1302254"/>
          <a:ext cx="554941" cy="55494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174670-A6BF-403B-A23F-F511CA50EECF}">
      <dsp:nvSpPr>
        <dsp:cNvPr id="0" name=""/>
        <dsp:cNvSpPr/>
      </dsp:nvSpPr>
      <dsp:spPr>
        <a:xfrm>
          <a:off x="7454077" y="2364570"/>
          <a:ext cx="1585546" cy="63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IN" sz="1100" kern="1200"/>
            <a:t>4) Which all areas lack Indian Restaurants?</a:t>
          </a:r>
          <a:endParaRPr lang="en-US" sz="1100" kern="1200"/>
        </a:p>
      </dsp:txBody>
      <dsp:txXfrm>
        <a:off x="7454077" y="2364570"/>
        <a:ext cx="1585546" cy="634218"/>
      </dsp:txXfrm>
    </dsp:sp>
    <dsp:sp modelId="{6F222F7E-81B2-45BC-951A-8DFFE4157E75}">
      <dsp:nvSpPr>
        <dsp:cNvPr id="0" name=""/>
        <dsp:cNvSpPr/>
      </dsp:nvSpPr>
      <dsp:spPr>
        <a:xfrm>
          <a:off x="9626277" y="1096133"/>
          <a:ext cx="967183" cy="96718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666C1C-D2B8-4A49-9BF6-9FBA851DEE57}">
      <dsp:nvSpPr>
        <dsp:cNvPr id="0" name=""/>
        <dsp:cNvSpPr/>
      </dsp:nvSpPr>
      <dsp:spPr>
        <a:xfrm>
          <a:off x="9832398" y="1302254"/>
          <a:ext cx="554941" cy="55494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4BC6E3-1CA3-4067-B567-18396066AD21}">
      <dsp:nvSpPr>
        <dsp:cNvPr id="0" name=""/>
        <dsp:cNvSpPr/>
      </dsp:nvSpPr>
      <dsp:spPr>
        <a:xfrm>
          <a:off x="9317095" y="2364570"/>
          <a:ext cx="1585546" cy="63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IN" sz="1100" kern="1200"/>
            <a:t>5) Which is the best place to stay if you prefer Indian Cuisine?</a:t>
          </a:r>
          <a:endParaRPr lang="en-US" sz="1100" kern="1200"/>
        </a:p>
      </dsp:txBody>
      <dsp:txXfrm>
        <a:off x="9317095" y="2364570"/>
        <a:ext cx="1585546" cy="63421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6/12/2020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6/12/2020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4CA5A-93F2-478E-8A9F-B9F4055EA7CF}"/>
              </a:ext>
            </a:extLst>
          </p:cNvPr>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p>
        </p:txBody>
      </p:sp>
      <p:sp>
        <p:nvSpPr>
          <p:cNvPr id="3" name="Subtitle 2">
            <a:extLst>
              <a:ext uri="{FF2B5EF4-FFF2-40B4-BE49-F238E27FC236}">
                <a16:creationId xmlns:a16="http://schemas.microsoft.com/office/drawing/2014/main" id="{7E4CF5AE-CEA2-4A3F-A401-EF24B6C2F461}"/>
              </a:ext>
            </a:extLst>
          </p:cNvPr>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1575F4-300C-4F6F-B200-1F99ADE86B77}"/>
              </a:ext>
            </a:extLst>
          </p:cNvPr>
          <p:cNvSpPr>
            <a:spLocks noGrp="1"/>
          </p:cNvSpPr>
          <p:nvPr>
            <p:ph type="dt" sz="half" idx="10"/>
          </p:nvPr>
        </p:nvSpPr>
        <p:spPr/>
        <p:txBody>
          <a:bodyPr/>
          <a:lstStyle/>
          <a:p>
            <a:fld id="{EDF33987-6305-4E2A-BF18-EF013ECE927B}" type="datetimeFigureOut">
              <a:rPr lang="en-US" smtClean="0"/>
              <a:pPr/>
              <a:t>6/12/2020</a:t>
            </a:fld>
            <a:endParaRPr lang="en-US"/>
          </a:p>
        </p:txBody>
      </p:sp>
      <p:sp>
        <p:nvSpPr>
          <p:cNvPr id="5" name="Footer Placeholder 4">
            <a:extLst>
              <a:ext uri="{FF2B5EF4-FFF2-40B4-BE49-F238E27FC236}">
                <a16:creationId xmlns:a16="http://schemas.microsoft.com/office/drawing/2014/main" id="{1CAB3641-374F-4878-A448-7679E4FF876F}"/>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618976F8-5F88-4501-BB61-D66BD031C699}"/>
              </a:ext>
            </a:extLst>
          </p:cNvPr>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3464489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E21AC-6BEE-440D-B95D-28FAF7D668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B6B408-FC8C-44B4-8DF1-5B70E4637D8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24506D-6EF9-4EEE-841A-85B4EFF82A64}"/>
              </a:ext>
            </a:extLst>
          </p:cNvPr>
          <p:cNvSpPr>
            <a:spLocks noGrp="1"/>
          </p:cNvSpPr>
          <p:nvPr>
            <p:ph type="dt" sz="half" idx="10"/>
          </p:nvPr>
        </p:nvSpPr>
        <p:spPr/>
        <p:txBody>
          <a:bodyPr/>
          <a:lstStyle/>
          <a:p>
            <a:fld id="{EDF33987-6305-4E2A-BF18-EF013ECE927B}" type="datetimeFigureOut">
              <a:rPr lang="en-US" smtClean="0"/>
              <a:t>6/12/2020</a:t>
            </a:fld>
            <a:endParaRPr lang="en-US"/>
          </a:p>
        </p:txBody>
      </p:sp>
      <p:sp>
        <p:nvSpPr>
          <p:cNvPr id="5" name="Footer Placeholder 4">
            <a:extLst>
              <a:ext uri="{FF2B5EF4-FFF2-40B4-BE49-F238E27FC236}">
                <a16:creationId xmlns:a16="http://schemas.microsoft.com/office/drawing/2014/main" id="{D4FA2F2E-84FC-40BF-B159-16709B427AED}"/>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95E591A0-D23C-4DAF-927A-32FB364E25C8}"/>
              </a:ext>
            </a:extLst>
          </p:cNvPr>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80972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0F91C7-64B5-4158-9CCE-C6CC607FCACA}"/>
              </a:ext>
            </a:extLst>
          </p:cNvPr>
          <p:cNvSpPr>
            <a:spLocks noGrp="1"/>
          </p:cNvSpPr>
          <p:nvPr>
            <p:ph type="title" orient="vert"/>
          </p:nvPr>
        </p:nvSpPr>
        <p:spPr>
          <a:xfrm>
            <a:off x="8722628" y="365125"/>
            <a:ext cx="262821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6165F3-6CF5-4B2C-9910-DDF92FD0FE6F}"/>
              </a:ext>
            </a:extLst>
          </p:cNvPr>
          <p:cNvSpPr>
            <a:spLocks noGrp="1"/>
          </p:cNvSpPr>
          <p:nvPr>
            <p:ph type="body" orient="vert" idx="1"/>
          </p:nvPr>
        </p:nvSpPr>
        <p:spPr>
          <a:xfrm>
            <a:off x="837982" y="365125"/>
            <a:ext cx="7732286"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DF9D96-7A1C-4CF5-8190-13F2D3D5EC45}"/>
              </a:ext>
            </a:extLst>
          </p:cNvPr>
          <p:cNvSpPr>
            <a:spLocks noGrp="1"/>
          </p:cNvSpPr>
          <p:nvPr>
            <p:ph type="dt" sz="half" idx="10"/>
          </p:nvPr>
        </p:nvSpPr>
        <p:spPr/>
        <p:txBody>
          <a:bodyPr/>
          <a:lstStyle/>
          <a:p>
            <a:fld id="{EDF33987-6305-4E2A-BF18-EF013ECE927B}" type="datetimeFigureOut">
              <a:rPr lang="en-US" smtClean="0"/>
              <a:t>6/12/2020</a:t>
            </a:fld>
            <a:endParaRPr lang="en-US"/>
          </a:p>
        </p:txBody>
      </p:sp>
      <p:sp>
        <p:nvSpPr>
          <p:cNvPr id="5" name="Footer Placeholder 4">
            <a:extLst>
              <a:ext uri="{FF2B5EF4-FFF2-40B4-BE49-F238E27FC236}">
                <a16:creationId xmlns:a16="http://schemas.microsoft.com/office/drawing/2014/main" id="{86E2A8F6-E060-4F45-B0C0-C3F1DFE5DFE1}"/>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8F74DB17-5750-47F6-9C68-4A2A94F89B57}"/>
              </a:ext>
            </a:extLst>
          </p:cNvPr>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353560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35F3F-F213-405F-99AA-17D2A21B36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048202-F33C-4F53-8409-083E3254D2B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821817-28F3-4CF3-B022-DCCB97FBB525}"/>
              </a:ext>
            </a:extLst>
          </p:cNvPr>
          <p:cNvSpPr>
            <a:spLocks noGrp="1"/>
          </p:cNvSpPr>
          <p:nvPr>
            <p:ph type="dt" sz="half" idx="10"/>
          </p:nvPr>
        </p:nvSpPr>
        <p:spPr/>
        <p:txBody>
          <a:bodyPr/>
          <a:lstStyle/>
          <a:p>
            <a:fld id="{EDF33987-6305-4E2A-BF18-EF013ECE927B}" type="datetimeFigureOut">
              <a:rPr lang="en-US" smtClean="0"/>
              <a:t>6/12/2020</a:t>
            </a:fld>
            <a:endParaRPr lang="en-US"/>
          </a:p>
        </p:txBody>
      </p:sp>
      <p:sp>
        <p:nvSpPr>
          <p:cNvPr id="5" name="Footer Placeholder 4">
            <a:extLst>
              <a:ext uri="{FF2B5EF4-FFF2-40B4-BE49-F238E27FC236}">
                <a16:creationId xmlns:a16="http://schemas.microsoft.com/office/drawing/2014/main" id="{6F3734FA-B7E7-4F7A-B60C-F630C9DE689C}"/>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D766DDBC-236E-42F3-B398-FA83514FB064}"/>
              </a:ext>
            </a:extLst>
          </p:cNvPr>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192092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FD5CE-FC2A-4F93-81CF-381B251D454C}"/>
              </a:ext>
            </a:extLst>
          </p:cNvPr>
          <p:cNvSpPr>
            <a:spLocks noGrp="1"/>
          </p:cNvSpPr>
          <p:nvPr>
            <p:ph type="title"/>
          </p:nvPr>
        </p:nvSpPr>
        <p:spPr>
          <a:xfrm>
            <a:off x="831633" y="1709739"/>
            <a:ext cx="10512862" cy="2852737"/>
          </a:xfrm>
        </p:spPr>
        <p:txBody>
          <a:bodyPr anchor="b"/>
          <a:lstStyle>
            <a:lvl1pPr>
              <a:defRPr sz="5998"/>
            </a:lvl1pPr>
          </a:lstStyle>
          <a:p>
            <a:r>
              <a:rPr lang="en-US"/>
              <a:t>Click to edit Master title style</a:t>
            </a:r>
          </a:p>
        </p:txBody>
      </p:sp>
      <p:sp>
        <p:nvSpPr>
          <p:cNvPr id="3" name="Text Placeholder 2">
            <a:extLst>
              <a:ext uri="{FF2B5EF4-FFF2-40B4-BE49-F238E27FC236}">
                <a16:creationId xmlns:a16="http://schemas.microsoft.com/office/drawing/2014/main" id="{894BB82F-D8E3-445A-BB4C-51109F5AC9CE}"/>
              </a:ext>
            </a:extLst>
          </p:cNvPr>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6075779-EF95-4070-B478-82BB77B4C365}"/>
              </a:ext>
            </a:extLst>
          </p:cNvPr>
          <p:cNvSpPr>
            <a:spLocks noGrp="1"/>
          </p:cNvSpPr>
          <p:nvPr>
            <p:ph type="dt" sz="half" idx="10"/>
          </p:nvPr>
        </p:nvSpPr>
        <p:spPr/>
        <p:txBody>
          <a:bodyPr/>
          <a:lstStyle/>
          <a:p>
            <a:fld id="{EDF33987-6305-4E2A-BF18-EF013ECE927B}" type="datetimeFigureOut">
              <a:rPr lang="en-US" smtClean="0"/>
              <a:t>6/12/2020</a:t>
            </a:fld>
            <a:endParaRPr lang="en-US"/>
          </a:p>
        </p:txBody>
      </p:sp>
      <p:sp>
        <p:nvSpPr>
          <p:cNvPr id="5" name="Footer Placeholder 4">
            <a:extLst>
              <a:ext uri="{FF2B5EF4-FFF2-40B4-BE49-F238E27FC236}">
                <a16:creationId xmlns:a16="http://schemas.microsoft.com/office/drawing/2014/main" id="{2D3313A8-C0E8-4D58-A4E4-95974C14F4E5}"/>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CB4B5C47-CB17-4BC1-8E39-7906BD565318}"/>
              </a:ext>
            </a:extLst>
          </p:cNvPr>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7079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1E67F-EC39-49E7-9011-1A27556C13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80B282-9894-4CF9-82B1-243FCBBAF597}"/>
              </a:ext>
            </a:extLst>
          </p:cNvPr>
          <p:cNvSpPr>
            <a:spLocks noGrp="1"/>
          </p:cNvSpPr>
          <p:nvPr>
            <p:ph sz="half" idx="1"/>
          </p:nvPr>
        </p:nvSpPr>
        <p:spPr>
          <a:xfrm>
            <a:off x="837982" y="1825625"/>
            <a:ext cx="518025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84A7BE-E5BD-487D-B956-A5172B9BBB98}"/>
              </a:ext>
            </a:extLst>
          </p:cNvPr>
          <p:cNvSpPr>
            <a:spLocks noGrp="1"/>
          </p:cNvSpPr>
          <p:nvPr>
            <p:ph sz="half" idx="2"/>
          </p:nvPr>
        </p:nvSpPr>
        <p:spPr>
          <a:xfrm>
            <a:off x="6170592" y="1825625"/>
            <a:ext cx="518025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E41E8A-6309-4020-9569-27805EB9C09F}"/>
              </a:ext>
            </a:extLst>
          </p:cNvPr>
          <p:cNvSpPr>
            <a:spLocks noGrp="1"/>
          </p:cNvSpPr>
          <p:nvPr>
            <p:ph type="dt" sz="half" idx="10"/>
          </p:nvPr>
        </p:nvSpPr>
        <p:spPr/>
        <p:txBody>
          <a:bodyPr/>
          <a:lstStyle/>
          <a:p>
            <a:fld id="{EDF33987-6305-4E2A-BF18-EF013ECE927B}" type="datetimeFigureOut">
              <a:rPr lang="en-US" smtClean="0"/>
              <a:t>6/12/2020</a:t>
            </a:fld>
            <a:endParaRPr lang="en-US"/>
          </a:p>
        </p:txBody>
      </p:sp>
      <p:sp>
        <p:nvSpPr>
          <p:cNvPr id="6" name="Footer Placeholder 5">
            <a:extLst>
              <a:ext uri="{FF2B5EF4-FFF2-40B4-BE49-F238E27FC236}">
                <a16:creationId xmlns:a16="http://schemas.microsoft.com/office/drawing/2014/main" id="{1BA0FFFC-4345-4E49-AE5D-FC871ECCA433}"/>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E0771D39-4A4E-4D7D-BB38-D4958A5DD3DE}"/>
              </a:ext>
            </a:extLst>
          </p:cNvPr>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31572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FA0F5-95C3-4F42-9A1B-A727CB702674}"/>
              </a:ext>
            </a:extLst>
          </p:cNvPr>
          <p:cNvSpPr>
            <a:spLocks noGrp="1"/>
          </p:cNvSpPr>
          <p:nvPr>
            <p:ph type="title"/>
          </p:nvPr>
        </p:nvSpPr>
        <p:spPr>
          <a:xfrm>
            <a:off x="839569" y="365126"/>
            <a:ext cx="1051286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87AD23-A151-44AE-8BAE-6681017BB3CE}"/>
              </a:ext>
            </a:extLst>
          </p:cNvPr>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D603386-68A7-45E2-BC95-14DC21011479}"/>
              </a:ext>
            </a:extLst>
          </p:cNvPr>
          <p:cNvSpPr>
            <a:spLocks noGrp="1"/>
          </p:cNvSpPr>
          <p:nvPr>
            <p:ph sz="half" idx="2"/>
          </p:nvPr>
        </p:nvSpPr>
        <p:spPr>
          <a:xfrm>
            <a:off x="839570" y="2505075"/>
            <a:ext cx="5156444"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440671-B6CE-4AF4-A424-00237A79391D}"/>
              </a:ext>
            </a:extLst>
          </p:cNvPr>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BD0EE1D-351C-4124-B3D9-AB169C233D1B}"/>
              </a:ext>
            </a:extLst>
          </p:cNvPr>
          <p:cNvSpPr>
            <a:spLocks noGrp="1"/>
          </p:cNvSpPr>
          <p:nvPr>
            <p:ph sz="quarter" idx="4"/>
          </p:nvPr>
        </p:nvSpPr>
        <p:spPr>
          <a:xfrm>
            <a:off x="6170593" y="2505075"/>
            <a:ext cx="518183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860A7A-0310-419F-94D9-BAA24A396595}"/>
              </a:ext>
            </a:extLst>
          </p:cNvPr>
          <p:cNvSpPr>
            <a:spLocks noGrp="1"/>
          </p:cNvSpPr>
          <p:nvPr>
            <p:ph type="dt" sz="half" idx="10"/>
          </p:nvPr>
        </p:nvSpPr>
        <p:spPr/>
        <p:txBody>
          <a:bodyPr/>
          <a:lstStyle/>
          <a:p>
            <a:fld id="{EDF33987-6305-4E2A-BF18-EF013ECE927B}" type="datetimeFigureOut">
              <a:rPr lang="en-US" smtClean="0"/>
              <a:t>6/12/2020</a:t>
            </a:fld>
            <a:endParaRPr lang="en-US"/>
          </a:p>
        </p:txBody>
      </p:sp>
      <p:sp>
        <p:nvSpPr>
          <p:cNvPr id="8" name="Footer Placeholder 7">
            <a:extLst>
              <a:ext uri="{FF2B5EF4-FFF2-40B4-BE49-F238E27FC236}">
                <a16:creationId xmlns:a16="http://schemas.microsoft.com/office/drawing/2014/main" id="{9C354026-4DCE-4ACD-BAAC-B15E3019151F}"/>
              </a:ext>
            </a:extLst>
          </p:cNvPr>
          <p:cNvSpPr>
            <a:spLocks noGrp="1"/>
          </p:cNvSpPr>
          <p:nvPr>
            <p:ph type="ftr" sz="quarter" idx="11"/>
          </p:nvPr>
        </p:nvSpPr>
        <p:spPr/>
        <p:txBody>
          <a:bodyPr/>
          <a:lstStyle/>
          <a:p>
            <a:r>
              <a:rPr lang="en-US"/>
              <a:t>Add a footer</a:t>
            </a:r>
            <a:endParaRPr lang="en-US" dirty="0"/>
          </a:p>
        </p:txBody>
      </p:sp>
      <p:sp>
        <p:nvSpPr>
          <p:cNvPr id="9" name="Slide Number Placeholder 8">
            <a:extLst>
              <a:ext uri="{FF2B5EF4-FFF2-40B4-BE49-F238E27FC236}">
                <a16:creationId xmlns:a16="http://schemas.microsoft.com/office/drawing/2014/main" id="{49BA6B6A-43E3-4B87-AEA5-6FC20EB80419}"/>
              </a:ext>
            </a:extLst>
          </p:cNvPr>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9880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3F7C2-7A58-423F-BD0F-B27C7FA437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E203C3-549A-4320-A617-CD5B571119AB}"/>
              </a:ext>
            </a:extLst>
          </p:cNvPr>
          <p:cNvSpPr>
            <a:spLocks noGrp="1"/>
          </p:cNvSpPr>
          <p:nvPr>
            <p:ph type="dt" sz="half" idx="10"/>
          </p:nvPr>
        </p:nvSpPr>
        <p:spPr/>
        <p:txBody>
          <a:bodyPr/>
          <a:lstStyle/>
          <a:p>
            <a:fld id="{EDF33987-6305-4E2A-BF18-EF013ECE927B}" type="datetimeFigureOut">
              <a:rPr lang="en-US" smtClean="0"/>
              <a:t>6/12/2020</a:t>
            </a:fld>
            <a:endParaRPr lang="en-US"/>
          </a:p>
        </p:txBody>
      </p:sp>
      <p:sp>
        <p:nvSpPr>
          <p:cNvPr id="4" name="Footer Placeholder 3">
            <a:extLst>
              <a:ext uri="{FF2B5EF4-FFF2-40B4-BE49-F238E27FC236}">
                <a16:creationId xmlns:a16="http://schemas.microsoft.com/office/drawing/2014/main" id="{1EE72B65-FCFF-449E-A0FC-C4D584F1797A}"/>
              </a:ext>
            </a:extLst>
          </p:cNvPr>
          <p:cNvSpPr>
            <a:spLocks noGrp="1"/>
          </p:cNvSpPr>
          <p:nvPr>
            <p:ph type="ftr" sz="quarter" idx="11"/>
          </p:nvPr>
        </p:nvSpPr>
        <p:spPr/>
        <p:txBody>
          <a:bodyPr/>
          <a:lstStyle/>
          <a:p>
            <a:r>
              <a:rPr lang="en-US"/>
              <a:t>Add a footer</a:t>
            </a:r>
            <a:endParaRPr lang="en-US" dirty="0"/>
          </a:p>
        </p:txBody>
      </p:sp>
      <p:sp>
        <p:nvSpPr>
          <p:cNvPr id="5" name="Slide Number Placeholder 4">
            <a:extLst>
              <a:ext uri="{FF2B5EF4-FFF2-40B4-BE49-F238E27FC236}">
                <a16:creationId xmlns:a16="http://schemas.microsoft.com/office/drawing/2014/main" id="{02362D95-FC9D-464E-BB18-DA738F636B95}"/>
              </a:ext>
            </a:extLst>
          </p:cNvPr>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342738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114CAF-FD12-4996-9B45-21B56B96290C}"/>
              </a:ext>
            </a:extLst>
          </p:cNvPr>
          <p:cNvSpPr>
            <a:spLocks noGrp="1"/>
          </p:cNvSpPr>
          <p:nvPr>
            <p:ph type="dt" sz="half" idx="10"/>
          </p:nvPr>
        </p:nvSpPr>
        <p:spPr/>
        <p:txBody>
          <a:bodyPr/>
          <a:lstStyle/>
          <a:p>
            <a:fld id="{EDF33987-6305-4E2A-BF18-EF013ECE927B}" type="datetimeFigureOut">
              <a:rPr lang="en-US" smtClean="0"/>
              <a:t>6/12/2020</a:t>
            </a:fld>
            <a:endParaRPr lang="en-US"/>
          </a:p>
        </p:txBody>
      </p:sp>
      <p:sp>
        <p:nvSpPr>
          <p:cNvPr id="3" name="Footer Placeholder 2">
            <a:extLst>
              <a:ext uri="{FF2B5EF4-FFF2-40B4-BE49-F238E27FC236}">
                <a16:creationId xmlns:a16="http://schemas.microsoft.com/office/drawing/2014/main" id="{5A1056AB-AB47-4D7C-BBBF-671C1C0C78B3}"/>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752907B4-E119-4CC9-BFC2-FFAAE8541EA3}"/>
              </a:ext>
            </a:extLst>
          </p:cNvPr>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983315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EAE5D-B4DB-443E-AC3B-9489014C963F}"/>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p>
        </p:txBody>
      </p:sp>
      <p:sp>
        <p:nvSpPr>
          <p:cNvPr id="3" name="Content Placeholder 2">
            <a:extLst>
              <a:ext uri="{FF2B5EF4-FFF2-40B4-BE49-F238E27FC236}">
                <a16:creationId xmlns:a16="http://schemas.microsoft.com/office/drawing/2014/main" id="{5E59FDFD-7B74-4A0C-8629-39F2BF945D39}"/>
              </a:ext>
            </a:extLst>
          </p:cNvPr>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3C8FB9-EE29-402D-978A-806819609ADD}"/>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4CD30F-F2BE-469D-8CA4-362DA3C58567}"/>
              </a:ext>
            </a:extLst>
          </p:cNvPr>
          <p:cNvSpPr>
            <a:spLocks noGrp="1"/>
          </p:cNvSpPr>
          <p:nvPr>
            <p:ph type="dt" sz="half" idx="10"/>
          </p:nvPr>
        </p:nvSpPr>
        <p:spPr/>
        <p:txBody>
          <a:bodyPr/>
          <a:lstStyle/>
          <a:p>
            <a:fld id="{EDF33987-6305-4E2A-BF18-EF013ECE927B}" type="datetimeFigureOut">
              <a:rPr lang="en-US" smtClean="0"/>
              <a:t>6/12/2020</a:t>
            </a:fld>
            <a:endParaRPr lang="en-US"/>
          </a:p>
        </p:txBody>
      </p:sp>
      <p:sp>
        <p:nvSpPr>
          <p:cNvPr id="6" name="Footer Placeholder 5">
            <a:extLst>
              <a:ext uri="{FF2B5EF4-FFF2-40B4-BE49-F238E27FC236}">
                <a16:creationId xmlns:a16="http://schemas.microsoft.com/office/drawing/2014/main" id="{73217400-27E1-4686-B418-C1EE9267D612}"/>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3104F41F-23A6-4E1D-9BB0-4D89AA1DABD4}"/>
              </a:ext>
            </a:extLst>
          </p:cNvPr>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72636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BA93A-60C0-486D-AEDB-AAA3DB36B0D2}"/>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p>
        </p:txBody>
      </p:sp>
      <p:sp>
        <p:nvSpPr>
          <p:cNvPr id="3" name="Picture Placeholder 2">
            <a:extLst>
              <a:ext uri="{FF2B5EF4-FFF2-40B4-BE49-F238E27FC236}">
                <a16:creationId xmlns:a16="http://schemas.microsoft.com/office/drawing/2014/main" id="{9DEB0561-7FE7-4477-8FE1-BE9AB663619B}"/>
              </a:ext>
            </a:extLst>
          </p:cNvPr>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US"/>
          </a:p>
        </p:txBody>
      </p:sp>
      <p:sp>
        <p:nvSpPr>
          <p:cNvPr id="4" name="Text Placeholder 3">
            <a:extLst>
              <a:ext uri="{FF2B5EF4-FFF2-40B4-BE49-F238E27FC236}">
                <a16:creationId xmlns:a16="http://schemas.microsoft.com/office/drawing/2014/main" id="{DE169614-CD6A-4CE0-B5F3-4A42D32F6E01}"/>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51694C-CC6D-481B-BE66-1CECD67CD938}"/>
              </a:ext>
            </a:extLst>
          </p:cNvPr>
          <p:cNvSpPr>
            <a:spLocks noGrp="1"/>
          </p:cNvSpPr>
          <p:nvPr>
            <p:ph type="dt" sz="half" idx="10"/>
          </p:nvPr>
        </p:nvSpPr>
        <p:spPr/>
        <p:txBody>
          <a:bodyPr/>
          <a:lstStyle/>
          <a:p>
            <a:fld id="{EDF33987-6305-4E2A-BF18-EF013ECE927B}" type="datetimeFigureOut">
              <a:rPr lang="en-US" smtClean="0"/>
              <a:t>6/12/2020</a:t>
            </a:fld>
            <a:endParaRPr lang="en-US"/>
          </a:p>
        </p:txBody>
      </p:sp>
      <p:sp>
        <p:nvSpPr>
          <p:cNvPr id="6" name="Footer Placeholder 5">
            <a:extLst>
              <a:ext uri="{FF2B5EF4-FFF2-40B4-BE49-F238E27FC236}">
                <a16:creationId xmlns:a16="http://schemas.microsoft.com/office/drawing/2014/main" id="{6102116C-933D-4E32-96E4-AF776ACBF96E}"/>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72B1E0C3-FD44-49DA-BA18-C54DD46DA74B}"/>
              </a:ext>
            </a:extLst>
          </p:cNvPr>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233209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BA9EF0-25DF-46EE-B8E9-7AF74A51B834}"/>
              </a:ext>
            </a:extLst>
          </p:cNvPr>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EB1C7F-4C30-4025-A46A-8E1346D4ABFB}"/>
              </a:ext>
            </a:extLst>
          </p:cNvPr>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D5E102-CB10-4DBF-B020-69C36A96A6F1}"/>
              </a:ext>
            </a:extLst>
          </p:cNvPr>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F33987-6305-4E2A-BF18-EF013ECE927B}" type="datetimeFigureOut">
              <a:rPr lang="en-US" smtClean="0"/>
              <a:pPr/>
              <a:t>6/12/2020</a:t>
            </a:fld>
            <a:endParaRPr lang="en-US" dirty="0"/>
          </a:p>
        </p:txBody>
      </p:sp>
      <p:sp>
        <p:nvSpPr>
          <p:cNvPr id="5" name="Footer Placeholder 4">
            <a:extLst>
              <a:ext uri="{FF2B5EF4-FFF2-40B4-BE49-F238E27FC236}">
                <a16:creationId xmlns:a16="http://schemas.microsoft.com/office/drawing/2014/main" id="{D8F5ECFA-8353-4235-B942-30A2E324C88E}"/>
              </a:ext>
            </a:extLst>
          </p:cNvPr>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Add a footer</a:t>
            </a:r>
            <a:endParaRPr lang="en-US" dirty="0"/>
          </a:p>
        </p:txBody>
      </p:sp>
      <p:sp>
        <p:nvSpPr>
          <p:cNvPr id="6" name="Slide Number Placeholder 5">
            <a:extLst>
              <a:ext uri="{FF2B5EF4-FFF2-40B4-BE49-F238E27FC236}">
                <a16:creationId xmlns:a16="http://schemas.microsoft.com/office/drawing/2014/main" id="{291B9D8E-C182-4A07-BAA9-EEA793245E99}"/>
              </a:ext>
            </a:extLst>
          </p:cNvPr>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6C87F6-986D-49E6-AF40-1B3A1EE8064D}" type="slidenum">
              <a:rPr lang="en-US" smtClean="0"/>
              <a:pPr/>
              <a:t>‹#›</a:t>
            </a:fld>
            <a:endParaRPr lang="en-US"/>
          </a:p>
        </p:txBody>
      </p:sp>
      <p:sp>
        <p:nvSpPr>
          <p:cNvPr id="7" name="Rectangle 6">
            <a:extLst>
              <a:ext uri="{FF2B5EF4-FFF2-40B4-BE49-F238E27FC236}">
                <a16:creationId xmlns:a16="http://schemas.microsoft.com/office/drawing/2014/main" id="{2EBD236C-0F8B-4C6A-96AF-78561D2079E4}"/>
              </a:ext>
            </a:extLst>
          </p:cNvPr>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Tree>
    <p:extLst>
      <p:ext uri="{BB962C8B-B14F-4D97-AF65-F5344CB8AC3E}">
        <p14:creationId xmlns:p14="http://schemas.microsoft.com/office/powerpoint/2010/main" val="311625581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9">
            <a:extLst>
              <a:ext uri="{FF2B5EF4-FFF2-40B4-BE49-F238E27FC236}">
                <a16:creationId xmlns:a16="http://schemas.microsoft.com/office/drawing/2014/main" id="{0E42565C-E3CC-4EF0-8093-88FCC788A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411" y="3369293"/>
            <a:ext cx="3200400" cy="1523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1922" y="1041092"/>
            <a:ext cx="6858003" cy="47758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812" y="857786"/>
            <a:ext cx="8025257"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ctrTitle"/>
          </p:nvPr>
        </p:nvSpPr>
        <p:spPr>
          <a:xfrm>
            <a:off x="879390" y="1471351"/>
            <a:ext cx="7107060" cy="4016621"/>
          </a:xfrm>
        </p:spPr>
        <p:txBody>
          <a:bodyPr anchor="ctr">
            <a:normAutofit/>
          </a:bodyPr>
          <a:lstStyle/>
          <a:p>
            <a:pPr algn="l"/>
            <a:r>
              <a:rPr lang="en-IN" sz="6500" b="1"/>
              <a:t>The Battle of Neighbourhoods</a:t>
            </a:r>
            <a:endParaRPr lang="en-US" sz="6500"/>
          </a:p>
        </p:txBody>
      </p:sp>
      <p:sp>
        <p:nvSpPr>
          <p:cNvPr id="5" name="Subtitle 4"/>
          <p:cNvSpPr>
            <a:spLocks noGrp="1"/>
          </p:cNvSpPr>
          <p:nvPr>
            <p:ph type="subTitle" idx="1"/>
          </p:nvPr>
        </p:nvSpPr>
        <p:spPr>
          <a:xfrm>
            <a:off x="8800885" y="1845264"/>
            <a:ext cx="3000126" cy="3268794"/>
          </a:xfrm>
        </p:spPr>
        <p:txBody>
          <a:bodyPr anchor="ctr">
            <a:normAutofit/>
          </a:bodyPr>
          <a:lstStyle/>
          <a:p>
            <a:pPr algn="l"/>
            <a:r>
              <a:rPr lang="en-US" sz="2200"/>
              <a:t>By,</a:t>
            </a:r>
          </a:p>
          <a:p>
            <a:pPr algn="l"/>
            <a:r>
              <a:rPr lang="en-US" sz="2200"/>
              <a:t>Bashir Abubakar</a:t>
            </a:r>
          </a:p>
        </p:txBody>
      </p:sp>
      <p:sp>
        <p:nvSpPr>
          <p:cNvPr id="18" name="Rectangle 17">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29" y="3366145"/>
            <a:ext cx="3200400" cy="1523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p:cNvSpPr>
            <a:spLocks noGrp="1"/>
          </p:cNvSpPr>
          <p:nvPr>
            <p:ph type="title"/>
          </p:nvPr>
        </p:nvSpPr>
        <p:spPr>
          <a:xfrm>
            <a:off x="643299" y="321734"/>
            <a:ext cx="10902226" cy="1135737"/>
          </a:xfrm>
        </p:spPr>
        <p:txBody>
          <a:bodyPr>
            <a:normAutofit/>
          </a:bodyPr>
          <a:lstStyle/>
          <a:p>
            <a:r>
              <a:rPr lang="en-IN" sz="3600" b="1"/>
              <a:t>Introduction: </a:t>
            </a:r>
            <a:endParaRPr lang="en-IN" sz="3600"/>
          </a:p>
        </p:txBody>
      </p:sp>
      <p:sp>
        <p:nvSpPr>
          <p:cNvPr id="33" name="Rectangle 3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9667" y="2120108"/>
            <a:ext cx="645368" cy="645200"/>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6059" y="1343193"/>
            <a:ext cx="2532832" cy="1272700"/>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892" y="5103389"/>
            <a:ext cx="2017580" cy="1013796"/>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741" y="5728771"/>
            <a:ext cx="485578" cy="48545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7" name="Content Placeholder 1">
            <a:extLst>
              <a:ext uri="{FF2B5EF4-FFF2-40B4-BE49-F238E27FC236}">
                <a16:creationId xmlns:a16="http://schemas.microsoft.com/office/drawing/2014/main" id="{548D29BD-8AFC-492D-852A-A173800C19C6}"/>
              </a:ext>
            </a:extLst>
          </p:cNvPr>
          <p:cNvGraphicFramePr>
            <a:graphicFrameLocks noGrp="1"/>
          </p:cNvGraphicFramePr>
          <p:nvPr>
            <p:ph idx="1"/>
            <p:extLst>
              <p:ext uri="{D42A27DB-BD31-4B8C-83A1-F6EECF244321}">
                <p14:modId xmlns:p14="http://schemas.microsoft.com/office/powerpoint/2010/main" val="329966458"/>
              </p:ext>
            </p:extLst>
          </p:nvPr>
        </p:nvGraphicFramePr>
        <p:xfrm>
          <a:off x="837981" y="1825625"/>
          <a:ext cx="10512862"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2F9423-F4B1-45D4-8445-E9991ECCB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812424" y="518649"/>
            <a:ext cx="9879705" cy="1067634"/>
          </a:xfrm>
        </p:spPr>
        <p:txBody>
          <a:bodyPr vert="horz" lIns="91440" tIns="45720" rIns="91440" bIns="45720" rtlCol="0" anchor="ctr">
            <a:normAutofit/>
          </a:bodyPr>
          <a:lstStyle/>
          <a:p>
            <a:pPr defTabSz="914400"/>
            <a:r>
              <a:rPr lang="en-US" sz="4400" b="1" kern="1200">
                <a:solidFill>
                  <a:schemeClr val="tx1"/>
                </a:solidFill>
                <a:latin typeface="+mj-lt"/>
                <a:ea typeface="+mj-ea"/>
                <a:cs typeface="+mj-cs"/>
              </a:rPr>
              <a:t>Problem:</a:t>
            </a:r>
            <a:endParaRPr lang="en-US" sz="4400" kern="1200">
              <a:solidFill>
                <a:schemeClr val="tx1"/>
              </a:solidFill>
              <a:latin typeface="+mj-lt"/>
              <a:ea typeface="+mj-ea"/>
              <a:cs typeface="+mj-cs"/>
            </a:endParaRPr>
          </a:p>
        </p:txBody>
      </p:sp>
      <p:grpSp>
        <p:nvGrpSpPr>
          <p:cNvPr id="11" name="Group 10">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1898" y="628863"/>
            <a:ext cx="1128088" cy="847206"/>
            <a:chOff x="8183879" y="1000124"/>
            <a:chExt cx="1562267" cy="1172973"/>
          </a:xfrm>
        </p:grpSpPr>
        <p:sp>
          <p:nvSpPr>
            <p:cNvPr id="12"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5" name="Content Placeholder 1">
            <a:extLst>
              <a:ext uri="{FF2B5EF4-FFF2-40B4-BE49-F238E27FC236}">
                <a16:creationId xmlns:a16="http://schemas.microsoft.com/office/drawing/2014/main" id="{8500D939-635A-448F-AE47-05CF45D307E8}"/>
              </a:ext>
            </a:extLst>
          </p:cNvPr>
          <p:cNvGraphicFramePr>
            <a:graphicFrameLocks noGrp="1"/>
          </p:cNvGraphicFramePr>
          <p:nvPr>
            <p:ph sz="half" idx="1"/>
            <p:extLst>
              <p:ext uri="{D42A27DB-BD31-4B8C-83A1-F6EECF244321}">
                <p14:modId xmlns:p14="http://schemas.microsoft.com/office/powerpoint/2010/main" val="2417344286"/>
              </p:ext>
            </p:extLst>
          </p:nvPr>
        </p:nvGraphicFramePr>
        <p:xfrm>
          <a:off x="629689" y="1860604"/>
          <a:ext cx="10904650" cy="40949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7" y="0"/>
            <a:ext cx="1218577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6036" y="1"/>
            <a:ext cx="1134770"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p:cNvSpPr>
            <a:spLocks noGrp="1"/>
          </p:cNvSpPr>
          <p:nvPr>
            <p:ph type="title"/>
          </p:nvPr>
        </p:nvSpPr>
        <p:spPr>
          <a:xfrm>
            <a:off x="837981" y="365125"/>
            <a:ext cx="10512862" cy="1325563"/>
          </a:xfrm>
        </p:spPr>
        <p:txBody>
          <a:bodyPr vert="horz" lIns="91440" tIns="45720" rIns="91440" bIns="45720" rtlCol="0" anchor="ctr">
            <a:normAutofit/>
          </a:bodyPr>
          <a:lstStyle/>
          <a:p>
            <a:pPr defTabSz="914400"/>
            <a:r>
              <a:rPr lang="en-US" sz="4400" b="1" kern="1200">
                <a:solidFill>
                  <a:schemeClr val="tx1"/>
                </a:solidFill>
                <a:latin typeface="+mj-lt"/>
                <a:ea typeface="+mj-ea"/>
                <a:cs typeface="+mj-cs"/>
              </a:rPr>
              <a:t>Data Section:</a:t>
            </a:r>
            <a:endParaRPr lang="en-US" sz="4400" kern="1200">
              <a:solidFill>
                <a:schemeClr val="tx1"/>
              </a:solidFill>
              <a:latin typeface="+mj-lt"/>
              <a:ea typeface="+mj-ea"/>
              <a:cs typeface="+mj-cs"/>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034" y="2183755"/>
            <a:ext cx="4083433" cy="408237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 Placeholder 2"/>
          <p:cNvSpPr>
            <a:spLocks noGrp="1"/>
          </p:cNvSpPr>
          <p:nvPr>
            <p:ph sz="half" idx="1"/>
          </p:nvPr>
        </p:nvSpPr>
        <p:spPr>
          <a:xfrm>
            <a:off x="837981" y="1825625"/>
            <a:ext cx="10512862" cy="4351338"/>
          </a:xfrm>
        </p:spPr>
        <p:txBody>
          <a:bodyPr vert="horz" lIns="91440" tIns="45720" rIns="91440" bIns="45720" rtlCol="0">
            <a:normAutofit/>
          </a:bodyPr>
          <a:lstStyle/>
          <a:p>
            <a:pPr marL="45720" indent="-228600" defTabSz="914400"/>
            <a:r>
              <a:rPr lang="en-US" sz="1300"/>
              <a:t>For this project we need the following data:</a:t>
            </a:r>
          </a:p>
          <a:p>
            <a:pPr marL="502920" indent="-228600" defTabSz="914400"/>
            <a:r>
              <a:rPr lang="en-US" sz="1300"/>
              <a:t>New York City data that contains list Boroughs, Neighbourhoods along with their latitude and longitude.</a:t>
            </a:r>
          </a:p>
          <a:p>
            <a:pPr lvl="1" indent="-228600" defTabSz="914400"/>
            <a:r>
              <a:rPr lang="en-US" sz="1300"/>
              <a:t>Data source : </a:t>
            </a:r>
            <a:r>
              <a:rPr lang="en-US" sz="1300">
                <a:hlinkClick r:id="rId3"/>
              </a:rPr>
              <a:t>https://cocl.us/new_york_dataset</a:t>
            </a:r>
            <a:endParaRPr lang="en-US" sz="1300"/>
          </a:p>
          <a:p>
            <a:pPr lvl="1" indent="-228600" defTabSz="914400"/>
            <a:r>
              <a:rPr lang="en-US" sz="1300"/>
              <a:t>Description: This data set contains the required information. And we will use this data set to explore various neighbourhoods of New York City.</a:t>
            </a:r>
          </a:p>
          <a:p>
            <a:pPr marL="502920" indent="-228600" defTabSz="914400"/>
            <a:r>
              <a:rPr lang="en-US" sz="1300"/>
              <a:t>Indian restaurants in each neighbourhood of New York City.</a:t>
            </a:r>
          </a:p>
          <a:p>
            <a:pPr lvl="1" indent="-228600" defTabSz="914400"/>
            <a:r>
              <a:rPr lang="en-US" sz="1300"/>
              <a:t>Data source : Foursquare API</a:t>
            </a:r>
          </a:p>
          <a:p>
            <a:pPr lvl="1" indent="-228600" defTabSz="914400"/>
            <a:r>
              <a:rPr lang="en-US" sz="1300"/>
              <a:t>Description: By using this API we will get all the venues in each neighbourhood. We can filter these venues to get only Indian restaurants.</a:t>
            </a:r>
          </a:p>
          <a:p>
            <a:pPr marL="502920" indent="-228600" defTabSz="914400"/>
            <a:r>
              <a:rPr lang="en-US" sz="1300"/>
              <a:t>GeoSpace data</a:t>
            </a:r>
          </a:p>
          <a:p>
            <a:pPr lvl="1" indent="-228600" defTabSz="914400"/>
            <a:r>
              <a:rPr lang="en-US" sz="1300"/>
              <a:t>Data source : </a:t>
            </a:r>
            <a:r>
              <a:rPr lang="en-US" sz="1300" u="sng">
                <a:hlinkClick r:id="rId4"/>
              </a:rPr>
              <a:t>https://data.cityofnewyork.us/City-Government/Borough-Boundaries/tqmj-j8zm</a:t>
            </a:r>
            <a:endParaRPr lang="en-US" sz="1300"/>
          </a:p>
          <a:p>
            <a:pPr lvl="1" indent="-228600" defTabSz="914400"/>
            <a:r>
              <a:rPr lang="en-US" sz="130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216597"/>
            <a:ext cx="731327" cy="673460"/>
            <a:chOff x="3940602" y="308034"/>
            <a:chExt cx="2116791" cy="3428999"/>
          </a:xfrm>
          <a:solidFill>
            <a:schemeClr val="accent4"/>
          </a:solidFill>
        </p:grpSpPr>
        <p:sp>
          <p:nvSpPr>
            <p:cNvPr id="19" name="Rectangle 1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912" y="613954"/>
            <a:ext cx="10904646"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1043359" y="809898"/>
            <a:ext cx="9940126" cy="1554480"/>
          </a:xfrm>
        </p:spPr>
        <p:txBody>
          <a:bodyPr vert="horz" lIns="91440" tIns="45720" rIns="91440" bIns="45720" rtlCol="0" anchor="ctr">
            <a:normAutofit/>
          </a:bodyPr>
          <a:lstStyle/>
          <a:p>
            <a:pPr defTabSz="914400"/>
            <a:r>
              <a:rPr lang="en-US" sz="4800" b="1" kern="1200">
                <a:solidFill>
                  <a:schemeClr val="tx1"/>
                </a:solidFill>
                <a:latin typeface="+mj-lt"/>
                <a:ea typeface="+mj-ea"/>
                <a:cs typeface="+mj-cs"/>
              </a:rPr>
              <a:t>Methodology:</a:t>
            </a:r>
            <a:endParaRPr lang="en-US" sz="4800" kern="1200">
              <a:solidFill>
                <a:schemeClr val="tx1"/>
              </a:solidFill>
              <a:latin typeface="+mj-lt"/>
              <a:ea typeface="+mj-ea"/>
              <a:cs typeface="+mj-cs"/>
            </a:endParaRPr>
          </a:p>
        </p:txBody>
      </p:sp>
      <p:sp>
        <p:nvSpPr>
          <p:cNvPr id="6" name="Content Placeholder 5"/>
          <p:cNvSpPr>
            <a:spLocks noGrp="1"/>
          </p:cNvSpPr>
          <p:nvPr>
            <p:ph sz="half" idx="1"/>
          </p:nvPr>
        </p:nvSpPr>
        <p:spPr>
          <a:xfrm>
            <a:off x="1044755" y="3017522"/>
            <a:ext cx="9938730" cy="3124658"/>
          </a:xfrm>
        </p:spPr>
        <p:txBody>
          <a:bodyPr vert="horz" lIns="91440" tIns="45720" rIns="91440" bIns="45720" rtlCol="0" anchor="ctr">
            <a:normAutofit/>
          </a:bodyPr>
          <a:lstStyle/>
          <a:p>
            <a:pPr marL="502920" lvl="0" indent="-228600" defTabSz="914400"/>
            <a:r>
              <a:rPr lang="en-US" sz="1500"/>
              <a:t>We begin by collecting the New York city data from the following link "</a:t>
            </a:r>
            <a:r>
              <a:rPr lang="en-US" sz="1500">
                <a:hlinkClick r:id="rId3"/>
              </a:rPr>
              <a:t>https://cocl.us/new_york_dataset“</a:t>
            </a:r>
            <a:endParaRPr lang="en-US" sz="1500"/>
          </a:p>
          <a:p>
            <a:pPr marL="502920" lvl="0" indent="-228600" defTabSz="914400"/>
            <a:r>
              <a:rPr lang="en-US" sz="1500"/>
              <a:t>We will find all venues for each neighbourhood using Foursquare API.</a:t>
            </a:r>
          </a:p>
          <a:p>
            <a:pPr marL="502920" lvl="0" indent="-228600" defTabSz="914400"/>
            <a:r>
              <a:rPr lang="en-US" sz="1500"/>
              <a:t>We will then filter out all venues with Indian restaurant for further analysis.</a:t>
            </a:r>
          </a:p>
          <a:p>
            <a:pPr marL="502920" indent="-228600" defTabSz="914400"/>
            <a:r>
              <a:rPr lang="en-US" sz="1500"/>
              <a:t>Next using Foursquare API, we will find the Ratings, Tips, and Number of Likes for all the Indian Restaurants.</a:t>
            </a:r>
          </a:p>
          <a:p>
            <a:pPr marL="502920" indent="-228600" defTabSz="914400"/>
            <a:r>
              <a:rPr lang="en-US" sz="1500"/>
              <a:t>We will then sort Neighbourhoods and Borough the data keeping Ratings as the constraint.</a:t>
            </a:r>
          </a:p>
          <a:p>
            <a:pPr marL="502920" indent="-228600" defTabSz="914400"/>
            <a:r>
              <a:rPr lang="en-US" sz="1500"/>
              <a:t>Next we will consider all the neighbourhoods with average rating greater or equal 9.0 to visualize on map.</a:t>
            </a:r>
          </a:p>
          <a:p>
            <a:pPr marL="502920" indent="-228600" defTabSz="914400"/>
            <a:r>
              <a:rPr lang="en-US" sz="1500"/>
              <a:t>We will join this dataset to original New York data to get longitude and latitude.</a:t>
            </a:r>
          </a:p>
          <a:p>
            <a:pPr marL="502920" indent="-228600" defTabSz="914400"/>
            <a:r>
              <a:rPr lang="en-US" sz="1500"/>
              <a:t>Finally, we will visualize the Neighbourhoods and Borough based on average            Rating using python’s Folium library.</a:t>
            </a:r>
          </a:p>
        </p:txBody>
      </p:sp>
      <p:cxnSp>
        <p:nvCxnSpPr>
          <p:cNvPr id="20" name="Straight Connector 1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7981" y="6485313"/>
            <a:ext cx="10512862"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D80C9EF-3CC6-4ECC-9C2D-9D0396C96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p:nvPr>
        </p:nvSpPr>
        <p:spPr>
          <a:xfrm>
            <a:off x="795320" y="386930"/>
            <a:ext cx="10139158" cy="1300554"/>
          </a:xfrm>
        </p:spPr>
        <p:txBody>
          <a:bodyPr anchor="b">
            <a:normAutofit/>
          </a:bodyPr>
          <a:lstStyle/>
          <a:p>
            <a:r>
              <a:rPr lang="en-IN" sz="4800" b="1"/>
              <a:t>Conclusion:</a:t>
            </a:r>
            <a:endParaRPr lang="en-US" sz="4800"/>
          </a:p>
        </p:txBody>
      </p:sp>
      <p:sp>
        <p:nvSpPr>
          <p:cNvPr id="51" name="Rectangle 50">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1998845"/>
            <a:ext cx="11451611"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0397"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idx="1"/>
          </p:nvPr>
        </p:nvSpPr>
        <p:spPr>
          <a:xfrm>
            <a:off x="6404760" y="2599509"/>
            <a:ext cx="4529718" cy="3639450"/>
          </a:xfrm>
        </p:spPr>
        <p:txBody>
          <a:bodyPr anchor="ctr">
            <a:normAutofit/>
          </a:bodyPr>
          <a:lstStyle/>
          <a:p>
            <a:pPr marL="45720" indent="0">
              <a:buNone/>
            </a:pPr>
            <a:r>
              <a:rPr lang="en-IN" sz="1400" b="1" dirty="0"/>
              <a:t>So now we can answer the questions asked above in the Questions section:</a:t>
            </a:r>
            <a:endParaRPr lang="en-US" sz="1400" b="1" dirty="0"/>
          </a:p>
          <a:p>
            <a:pPr marL="45720" indent="0">
              <a:buNone/>
            </a:pPr>
            <a:r>
              <a:rPr lang="en-IN" sz="1400" b="1" i="1" dirty="0"/>
              <a:t>Answers:</a:t>
            </a:r>
          </a:p>
          <a:p>
            <a:pPr marL="502920" indent="-457200">
              <a:buFont typeface="+mj-lt"/>
              <a:buAutoNum type="arabicPeriod"/>
            </a:pPr>
            <a:r>
              <a:rPr lang="en-IN" sz="1400" dirty="0"/>
              <a:t>The following location in New York City has great Indian restaurants.</a:t>
            </a:r>
          </a:p>
          <a:p>
            <a:pPr marL="502920" indent="-457200">
              <a:buFont typeface="+mj-lt"/>
              <a:buAutoNum type="arabicPeriod"/>
            </a:pPr>
            <a:r>
              <a:rPr lang="en-IN" sz="1400" dirty="0"/>
              <a:t>Astoria (Queens), </a:t>
            </a:r>
            <a:r>
              <a:rPr lang="en-IN" sz="1400" dirty="0" err="1"/>
              <a:t>Blissville</a:t>
            </a:r>
            <a:r>
              <a:rPr lang="en-IN" sz="1400" dirty="0"/>
              <a:t> (Queens), Civic </a:t>
            </a:r>
            <a:r>
              <a:rPr lang="en-IN" sz="1400" dirty="0" err="1"/>
              <a:t>Center</a:t>
            </a:r>
            <a:r>
              <a:rPr lang="en-IN" sz="1400" dirty="0"/>
              <a:t> (Manhattan) are some of the best neighbourhoods for Indian cuisine.</a:t>
            </a:r>
          </a:p>
          <a:p>
            <a:pPr marL="502920" indent="-457200">
              <a:buFont typeface="+mj-lt"/>
              <a:buAutoNum type="arabicPeriod"/>
            </a:pPr>
            <a:r>
              <a:rPr lang="en-IN" sz="1400" dirty="0"/>
              <a:t>Manhattan have potential Indian Restaurant Market.</a:t>
            </a:r>
          </a:p>
          <a:p>
            <a:pPr marL="502920" indent="-457200">
              <a:buFont typeface="+mj-lt"/>
              <a:buAutoNum type="arabicPeriod"/>
            </a:pPr>
            <a:r>
              <a:rPr lang="en-IN" sz="1400" dirty="0"/>
              <a:t>Staten Island ranks last in average rating of Indian Restaurants.</a:t>
            </a:r>
          </a:p>
          <a:p>
            <a:pPr marL="502920" indent="-457200">
              <a:buFont typeface="+mj-lt"/>
              <a:buAutoNum type="arabicPeriod"/>
            </a:pPr>
            <a:r>
              <a:rPr lang="en-IN" sz="1400" dirty="0"/>
              <a:t>Manhattan is the best place to stay if you prefer Indian Cuisine.</a:t>
            </a:r>
          </a:p>
        </p:txBody>
      </p:sp>
      <p:sp>
        <p:nvSpPr>
          <p:cNvPr id="55" name="Rectangle 54">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5014" y="2313047"/>
            <a:ext cx="781700" cy="1523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E54C95A-2FDA-4D14-BE48-DDE636111072}"/>
              </a:ext>
            </a:extLst>
          </p:cNvPr>
          <p:cNvPicPr/>
          <p:nvPr/>
        </p:nvPicPr>
        <p:blipFill rotWithShape="1">
          <a:blip r:embed="rId3"/>
          <a:srcRect l="1929" r="43798"/>
          <a:stretch/>
        </p:blipFill>
        <p:spPr>
          <a:xfrm>
            <a:off x="333772" y="3059810"/>
            <a:ext cx="5911692" cy="2205701"/>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789</Words>
  <Application>Microsoft Office PowerPoint</Application>
  <PresentationFormat>Custom</PresentationFormat>
  <Paragraphs>52</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Century Gothic</vt:lpstr>
      <vt:lpstr>Office Theme</vt:lpstr>
      <vt:lpstr>The Battle of Neighbourhoods</vt:lpstr>
      <vt:lpstr>Introduction: </vt:lpstr>
      <vt:lpstr>Problem:</vt:lpstr>
      <vt:lpstr>Data Section:</vt:lpstr>
      <vt:lpstr>Methodology: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BASHIR ABUBAKAR</dc:creator>
  <cp:lastModifiedBy>BASHIR ABUBAKAR</cp:lastModifiedBy>
  <cp:revision>1</cp:revision>
  <dcterms:created xsi:type="dcterms:W3CDTF">2020-06-12T19:58:13Z</dcterms:created>
  <dcterms:modified xsi:type="dcterms:W3CDTF">2020-06-12T19:58:27Z</dcterms:modified>
</cp:coreProperties>
</file>