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6F673-6E8F-4445-852C-07A90BB12573}" v="2" dt="2023-09-27T22:58:13.326"/>
    <p1510:client id="{C70CD50B-E31A-45DE-A461-CDC1000077D4}" v="9" dt="2023-09-27T23:01:54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C70CD50B-E31A-45DE-A461-CDC1000077D4}"/>
    <pc:docChg chg="addSld modSld">
      <pc:chgData name="Guest User" userId="" providerId="Windows Live" clId="Web-{C70CD50B-E31A-45DE-A461-CDC1000077D4}" dt="2023-09-27T23:01:54.010" v="7"/>
      <pc:docMkLst>
        <pc:docMk/>
      </pc:docMkLst>
      <pc:sldChg chg="modSp">
        <pc:chgData name="Guest User" userId="" providerId="Windows Live" clId="Web-{C70CD50B-E31A-45DE-A461-CDC1000077D4}" dt="2023-09-27T22:58:25.753" v="6" actId="20577"/>
        <pc:sldMkLst>
          <pc:docMk/>
          <pc:sldMk cId="1908379575" sldId="256"/>
        </pc:sldMkLst>
        <pc:spChg chg="mod">
          <ac:chgData name="Guest User" userId="" providerId="Windows Live" clId="Web-{C70CD50B-E31A-45DE-A461-CDC1000077D4}" dt="2023-09-27T22:58:25.753" v="6" actId="20577"/>
          <ac:spMkLst>
            <pc:docMk/>
            <pc:sldMk cId="1908379575" sldId="256"/>
            <ac:spMk id="3" creationId="{D6B2D0A6-AE36-C963-6905-D6D404573BB7}"/>
          </ac:spMkLst>
        </pc:spChg>
      </pc:sldChg>
      <pc:sldChg chg="new">
        <pc:chgData name="Guest User" userId="" providerId="Windows Live" clId="Web-{C70CD50B-E31A-45DE-A461-CDC1000077D4}" dt="2023-09-27T23:01:54.010" v="7"/>
        <pc:sldMkLst>
          <pc:docMk/>
          <pc:sldMk cId="3721680788" sldId="257"/>
        </pc:sldMkLst>
      </pc:sldChg>
    </pc:docChg>
  </pc:docChgLst>
  <pc:docChgLst>
    <pc:chgData name="Bashir Dahir" userId="4210447c1ce377f6" providerId="Windows Live" clId="Web-{ABA6F673-6E8F-4445-852C-07A90BB12573}"/>
    <pc:docChg chg="addSld delSld">
      <pc:chgData name="Bashir Dahir" userId="4210447c1ce377f6" providerId="Windows Live" clId="Web-{ABA6F673-6E8F-4445-852C-07A90BB12573}" dt="2023-09-27T22:58:13.326" v="1"/>
      <pc:docMkLst>
        <pc:docMk/>
      </pc:docMkLst>
      <pc:sldChg chg="new del">
        <pc:chgData name="Bashir Dahir" userId="4210447c1ce377f6" providerId="Windows Live" clId="Web-{ABA6F673-6E8F-4445-852C-07A90BB12573}" dt="2023-09-27T22:58:13.326" v="1"/>
        <pc:sldMkLst>
          <pc:docMk/>
          <pc:sldMk cId="1912786638" sldId="257"/>
        </pc:sldMkLst>
      </pc:sldChg>
    </pc:docChg>
  </pc:docChgLst>
  <pc:docChgLst>
    <pc:chgData name="Bashir Dahir" userId="4210447c1ce377f6" providerId="LiveId" clId="{FF100869-FFC8-4971-9E6C-A51D5E1A7930}"/>
    <pc:docChg chg="custSel addSld modSld">
      <pc:chgData name="Bashir Dahir" userId="4210447c1ce377f6" providerId="LiveId" clId="{FF100869-FFC8-4971-9E6C-A51D5E1A7930}" dt="2023-09-27T22:52:46.048" v="50" actId="20577"/>
      <pc:docMkLst>
        <pc:docMk/>
      </pc:docMkLst>
      <pc:sldChg chg="modSp new mod">
        <pc:chgData name="Bashir Dahir" userId="4210447c1ce377f6" providerId="LiveId" clId="{FF100869-FFC8-4971-9E6C-A51D5E1A7930}" dt="2023-09-27T22:52:46.048" v="50" actId="20577"/>
        <pc:sldMkLst>
          <pc:docMk/>
          <pc:sldMk cId="1908379575" sldId="256"/>
        </pc:sldMkLst>
        <pc:spChg chg="mod">
          <ac:chgData name="Bashir Dahir" userId="4210447c1ce377f6" providerId="LiveId" clId="{FF100869-FFC8-4971-9E6C-A51D5E1A7930}" dt="2023-09-27T22:52:29.765" v="13" actId="20577"/>
          <ac:spMkLst>
            <pc:docMk/>
            <pc:sldMk cId="1908379575" sldId="256"/>
            <ac:spMk id="2" creationId="{9D541A2D-E22B-952B-4381-1BA3D616CFD0}"/>
          </ac:spMkLst>
        </pc:spChg>
        <pc:spChg chg="mod">
          <ac:chgData name="Bashir Dahir" userId="4210447c1ce377f6" providerId="LiveId" clId="{FF100869-FFC8-4971-9E6C-A51D5E1A7930}" dt="2023-09-27T22:52:46.048" v="50" actId="20577"/>
          <ac:spMkLst>
            <pc:docMk/>
            <pc:sldMk cId="1908379575" sldId="256"/>
            <ac:spMk id="3" creationId="{D6B2D0A6-AE36-C963-6905-D6D404573BB7}"/>
          </ac:spMkLst>
        </pc:spChg>
      </pc:sldChg>
      <pc:sldMasterChg chg="addSldLayout">
        <pc:chgData name="Bashir Dahir" userId="4210447c1ce377f6" providerId="LiveId" clId="{FF100869-FFC8-4971-9E6C-A51D5E1A7930}" dt="2023-09-27T22:52:22.349" v="0" actId="680"/>
        <pc:sldMasterMkLst>
          <pc:docMk/>
          <pc:sldMasterMk cId="2867263698" sldId="2147483648"/>
        </pc:sldMasterMkLst>
        <pc:sldLayoutChg chg="add">
          <pc:chgData name="Bashir Dahir" userId="4210447c1ce377f6" providerId="LiveId" clId="{FF100869-FFC8-4971-9E6C-A51D5E1A7930}" dt="2023-09-27T22:52:22.349" v="0" actId="680"/>
          <pc:sldLayoutMkLst>
            <pc:docMk/>
            <pc:sldMasterMk cId="2867263698" sldId="2147483648"/>
            <pc:sldLayoutMk cId="91245984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7BEE-20C4-B41F-5BA9-C7E6370A7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6B1CD-62E2-9A38-58B7-61B59E590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26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1A2D-E22B-952B-4381-1BA3D616C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AeroManageX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2D0A6-AE36-C963-6905-D6D404573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/>
          <a:lstStyle/>
          <a:p>
            <a:r>
              <a:rPr lang="en-US"/>
              <a:t>Marguerite, Nihar and Bashir</a:t>
            </a:r>
          </a:p>
        </p:txBody>
      </p:sp>
    </p:spTree>
    <p:extLst>
      <p:ext uri="{BB962C8B-B14F-4D97-AF65-F5344CB8AC3E}">
        <p14:creationId xmlns:p14="http://schemas.microsoft.com/office/powerpoint/2010/main" val="190837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C820-E810-295D-C1FB-AD8DBDC61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A38FF-C704-86AC-6BED-0592474FE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8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AeroManageX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AeroManageX</dc:title>
  <dc:creator>Bashir Dahir</dc:creator>
  <cp:revision>1</cp:revision>
  <dcterms:created xsi:type="dcterms:W3CDTF">2023-09-27T22:52:20Z</dcterms:created>
  <dcterms:modified xsi:type="dcterms:W3CDTF">2023-09-27T23:01:59Z</dcterms:modified>
</cp:coreProperties>
</file>