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89F253-DCBE-1CF9-4C9F-2420F9F44F80}" v="733" dt="2023-06-05T10:34:14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hir Alam" userId="S::bashir.alam_2023@ucentralasia.org::07659675-cf9e-420f-ad18-5c731949a41a" providerId="AD" clId="Web-{7789F253-DCBE-1CF9-4C9F-2420F9F44F80}"/>
    <pc:docChg chg="addSld delSld modSld">
      <pc:chgData name="Bashir Alam" userId="S::bashir.alam_2023@ucentralasia.org::07659675-cf9e-420f-ad18-5c731949a41a" providerId="AD" clId="Web-{7789F253-DCBE-1CF9-4C9F-2420F9F44F80}" dt="2023-06-05T10:34:29.296" v="605"/>
      <pc:docMkLst>
        <pc:docMk/>
      </pc:docMkLst>
      <pc:sldChg chg="addSp delSp modSp">
        <pc:chgData name="Bashir Alam" userId="S::bashir.alam_2023@ucentralasia.org::07659675-cf9e-420f-ad18-5c731949a41a" providerId="AD" clId="Web-{7789F253-DCBE-1CF9-4C9F-2420F9F44F80}" dt="2023-06-05T09:47:02.463" v="51" actId="1076"/>
        <pc:sldMkLst>
          <pc:docMk/>
          <pc:sldMk cId="109857222" sldId="256"/>
        </pc:sldMkLst>
        <pc:spChg chg="del mod">
          <ac:chgData name="Bashir Alam" userId="S::bashir.alam_2023@ucentralasia.org::07659675-cf9e-420f-ad18-5c731949a41a" providerId="AD" clId="Web-{7789F253-DCBE-1CF9-4C9F-2420F9F44F80}" dt="2023-06-05T09:43:02.345" v="9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Bashir Alam" userId="S::bashir.alam_2023@ucentralasia.org::07659675-cf9e-420f-ad18-5c731949a41a" providerId="AD" clId="Web-{7789F253-DCBE-1CF9-4C9F-2420F9F44F80}" dt="2023-06-05T09:43:03.986" v="10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Bashir Alam" userId="S::bashir.alam_2023@ucentralasia.org::07659675-cf9e-420f-ad18-5c731949a41a" providerId="AD" clId="Web-{7789F253-DCBE-1CF9-4C9F-2420F9F44F80}" dt="2023-06-05T09:42:54.361" v="5"/>
          <ac:spMkLst>
            <pc:docMk/>
            <pc:sldMk cId="109857222" sldId="256"/>
            <ac:spMk id="4" creationId="{717588E4-802D-FC28-018E-93819BD8A65C}"/>
          </ac:spMkLst>
        </pc:spChg>
        <pc:spChg chg="add mod">
          <ac:chgData name="Bashir Alam" userId="S::bashir.alam_2023@ucentralasia.org::07659675-cf9e-420f-ad18-5c731949a41a" providerId="AD" clId="Web-{7789F253-DCBE-1CF9-4C9F-2420F9F44F80}" dt="2023-06-05T09:47:02.463" v="51" actId="1076"/>
          <ac:spMkLst>
            <pc:docMk/>
            <pc:sldMk cId="109857222" sldId="256"/>
            <ac:spMk id="5" creationId="{C7EB5D09-C781-7CE6-6633-33AC90AD9D07}"/>
          </ac:spMkLst>
        </pc:spChg>
        <pc:spChg chg="add mod">
          <ac:chgData name="Bashir Alam" userId="S::bashir.alam_2023@ucentralasia.org::07659675-cf9e-420f-ad18-5c731949a41a" providerId="AD" clId="Web-{7789F253-DCBE-1CF9-4C9F-2420F9F44F80}" dt="2023-06-05T09:44:15.535" v="17" actId="1076"/>
          <ac:spMkLst>
            <pc:docMk/>
            <pc:sldMk cId="109857222" sldId="256"/>
            <ac:spMk id="6" creationId="{D2F52468-551F-5ADF-FD1F-9AE6C97E2861}"/>
          </ac:spMkLst>
        </pc:spChg>
        <pc:spChg chg="add mod">
          <ac:chgData name="Bashir Alam" userId="S::bashir.alam_2023@ucentralasia.org::07659675-cf9e-420f-ad18-5c731949a41a" providerId="AD" clId="Web-{7789F253-DCBE-1CF9-4C9F-2420F9F44F80}" dt="2023-06-05T09:45:13.709" v="29" actId="1076"/>
          <ac:spMkLst>
            <pc:docMk/>
            <pc:sldMk cId="109857222" sldId="256"/>
            <ac:spMk id="7" creationId="{FC34E2D7-69BD-2978-7C9E-4B4AF69727EF}"/>
          </ac:spMkLst>
        </pc:spChg>
        <pc:spChg chg="add mod">
          <ac:chgData name="Bashir Alam" userId="S::bashir.alam_2023@ucentralasia.org::07659675-cf9e-420f-ad18-5c731949a41a" providerId="AD" clId="Web-{7789F253-DCBE-1CF9-4C9F-2420F9F44F80}" dt="2023-06-05T09:45:38.507" v="42" actId="1076"/>
          <ac:spMkLst>
            <pc:docMk/>
            <pc:sldMk cId="109857222" sldId="256"/>
            <ac:spMk id="8" creationId="{F23A189E-12A3-F337-30C4-60FCA9015953}"/>
          </ac:spMkLst>
        </pc:spChg>
        <pc:spChg chg="add del">
          <ac:chgData name="Bashir Alam" userId="S::bashir.alam_2023@ucentralasia.org::07659675-cf9e-420f-ad18-5c731949a41a" providerId="AD" clId="Web-{7789F253-DCBE-1CF9-4C9F-2420F9F44F80}" dt="2023-06-05T09:46:25.649" v="44"/>
          <ac:spMkLst>
            <pc:docMk/>
            <pc:sldMk cId="109857222" sldId="256"/>
            <ac:spMk id="9" creationId="{A34D1268-74E6-690D-1446-97236BD8E4EF}"/>
          </ac:spMkLst>
        </pc:spChg>
        <pc:picChg chg="add mod ord">
          <ac:chgData name="Bashir Alam" userId="S::bashir.alam_2023@ucentralasia.org::07659675-cf9e-420f-ad18-5c731949a41a" providerId="AD" clId="Web-{7789F253-DCBE-1CF9-4C9F-2420F9F44F80}" dt="2023-06-05T09:46:58.900" v="50"/>
          <ac:picMkLst>
            <pc:docMk/>
            <pc:sldMk cId="109857222" sldId="256"/>
            <ac:picMk id="10" creationId="{4AAC09E7-E42C-2B5F-189F-37407C076204}"/>
          </ac:picMkLst>
        </pc:picChg>
      </pc:sldChg>
      <pc:sldChg chg="addSp delSp modSp new">
        <pc:chgData name="Bashir Alam" userId="S::bashir.alam_2023@ucentralasia.org::07659675-cf9e-420f-ad18-5c731949a41a" providerId="AD" clId="Web-{7789F253-DCBE-1CF9-4C9F-2420F9F44F80}" dt="2023-06-05T09:51:48.488" v="204" actId="1076"/>
        <pc:sldMkLst>
          <pc:docMk/>
          <pc:sldMk cId="1286816210" sldId="257"/>
        </pc:sldMkLst>
        <pc:spChg chg="mod">
          <ac:chgData name="Bashir Alam" userId="S::bashir.alam_2023@ucentralasia.org::07659675-cf9e-420f-ad18-5c731949a41a" providerId="AD" clId="Web-{7789F253-DCBE-1CF9-4C9F-2420F9F44F80}" dt="2023-06-05T09:51:48.488" v="204" actId="1076"/>
          <ac:spMkLst>
            <pc:docMk/>
            <pc:sldMk cId="1286816210" sldId="257"/>
            <ac:spMk id="2" creationId="{7D28E038-8C38-C2F1-5195-36A7498CD1DF}"/>
          </ac:spMkLst>
        </pc:spChg>
        <pc:spChg chg="del mod">
          <ac:chgData name="Bashir Alam" userId="S::bashir.alam_2023@ucentralasia.org::07659675-cf9e-420f-ad18-5c731949a41a" providerId="AD" clId="Web-{7789F253-DCBE-1CF9-4C9F-2420F9F44F80}" dt="2023-06-05T09:50:55.002" v="195"/>
          <ac:spMkLst>
            <pc:docMk/>
            <pc:sldMk cId="1286816210" sldId="257"/>
            <ac:spMk id="3" creationId="{3EC35312-C34E-E9D8-EC70-74DE652DBB9C}"/>
          </ac:spMkLst>
        </pc:spChg>
        <pc:spChg chg="add mod ord">
          <ac:chgData name="Bashir Alam" userId="S::bashir.alam_2023@ucentralasia.org::07659675-cf9e-420f-ad18-5c731949a41a" providerId="AD" clId="Web-{7789F253-DCBE-1CF9-4C9F-2420F9F44F80}" dt="2023-06-05T09:51:43.035" v="203"/>
          <ac:spMkLst>
            <pc:docMk/>
            <pc:sldMk cId="1286816210" sldId="257"/>
            <ac:spMk id="28" creationId="{24217C96-2666-16A9-457B-649B54F2340F}"/>
          </ac:spMkLst>
        </pc:spChg>
        <pc:graphicFrameChg chg="add">
          <ac:chgData name="Bashir Alam" userId="S::bashir.alam_2023@ucentralasia.org::07659675-cf9e-420f-ad18-5c731949a41a" providerId="AD" clId="Web-{7789F253-DCBE-1CF9-4C9F-2420F9F44F80}" dt="2023-06-05T09:50:55.002" v="195"/>
          <ac:graphicFrameMkLst>
            <pc:docMk/>
            <pc:sldMk cId="1286816210" sldId="257"/>
            <ac:graphicFrameMk id="6" creationId="{21CCB153-71AB-1D48-FC91-C04834B293E9}"/>
          </ac:graphicFrameMkLst>
        </pc:graphicFrameChg>
        <pc:picChg chg="add del mod">
          <ac:chgData name="Bashir Alam" userId="S::bashir.alam_2023@ucentralasia.org::07659675-cf9e-420f-ad18-5c731949a41a" providerId="AD" clId="Web-{7789F253-DCBE-1CF9-4C9F-2420F9F44F80}" dt="2023-06-05T09:50:57.361" v="196"/>
          <ac:picMkLst>
            <pc:docMk/>
            <pc:sldMk cId="1286816210" sldId="257"/>
            <ac:picMk id="4" creationId="{0E648626-C4ED-F059-E809-263D50779375}"/>
          </ac:picMkLst>
        </pc:picChg>
      </pc:sldChg>
      <pc:sldChg chg="delSp modSp add del replId">
        <pc:chgData name="Bashir Alam" userId="S::bashir.alam_2023@ucentralasia.org::07659675-cf9e-420f-ad18-5c731949a41a" providerId="AD" clId="Web-{7789F253-DCBE-1CF9-4C9F-2420F9F44F80}" dt="2023-06-05T09:49:58.062" v="183"/>
        <pc:sldMkLst>
          <pc:docMk/>
          <pc:sldMk cId="3577443100" sldId="257"/>
        </pc:sldMkLst>
        <pc:spChg chg="del">
          <ac:chgData name="Bashir Alam" userId="S::bashir.alam_2023@ucentralasia.org::07659675-cf9e-420f-ad18-5c731949a41a" providerId="AD" clId="Web-{7789F253-DCBE-1CF9-4C9F-2420F9F44F80}" dt="2023-06-05T09:49:49.593" v="176"/>
          <ac:spMkLst>
            <pc:docMk/>
            <pc:sldMk cId="3577443100" sldId="257"/>
            <ac:spMk id="5" creationId="{C7EB5D09-C781-7CE6-6633-33AC90AD9D07}"/>
          </ac:spMkLst>
        </pc:spChg>
        <pc:spChg chg="del mod">
          <ac:chgData name="Bashir Alam" userId="S::bashir.alam_2023@ucentralasia.org::07659675-cf9e-420f-ad18-5c731949a41a" providerId="AD" clId="Web-{7789F253-DCBE-1CF9-4C9F-2420F9F44F80}" dt="2023-06-05T09:49:50.796" v="178"/>
          <ac:spMkLst>
            <pc:docMk/>
            <pc:sldMk cId="3577443100" sldId="257"/>
            <ac:spMk id="6" creationId="{D2F52468-551F-5ADF-FD1F-9AE6C97E2861}"/>
          </ac:spMkLst>
        </pc:spChg>
        <pc:spChg chg="del mod">
          <ac:chgData name="Bashir Alam" userId="S::bashir.alam_2023@ucentralasia.org::07659675-cf9e-420f-ad18-5c731949a41a" providerId="AD" clId="Web-{7789F253-DCBE-1CF9-4C9F-2420F9F44F80}" dt="2023-06-05T09:49:55.156" v="182"/>
          <ac:spMkLst>
            <pc:docMk/>
            <pc:sldMk cId="3577443100" sldId="257"/>
            <ac:spMk id="7" creationId="{FC34E2D7-69BD-2978-7C9E-4B4AF69727EF}"/>
          </ac:spMkLst>
        </pc:spChg>
        <pc:spChg chg="del mod">
          <ac:chgData name="Bashir Alam" userId="S::bashir.alam_2023@ucentralasia.org::07659675-cf9e-420f-ad18-5c731949a41a" providerId="AD" clId="Web-{7789F253-DCBE-1CF9-4C9F-2420F9F44F80}" dt="2023-06-05T09:49:54.031" v="181"/>
          <ac:spMkLst>
            <pc:docMk/>
            <pc:sldMk cId="3577443100" sldId="257"/>
            <ac:spMk id="8" creationId="{F23A189E-12A3-F337-30C4-60FCA9015953}"/>
          </ac:spMkLst>
        </pc:spChg>
        <pc:picChg chg="del">
          <ac:chgData name="Bashir Alam" userId="S::bashir.alam_2023@ucentralasia.org::07659675-cf9e-420f-ad18-5c731949a41a" providerId="AD" clId="Web-{7789F253-DCBE-1CF9-4C9F-2420F9F44F80}" dt="2023-06-05T09:49:50.109" v="177"/>
          <ac:picMkLst>
            <pc:docMk/>
            <pc:sldMk cId="3577443100" sldId="257"/>
            <ac:picMk id="10" creationId="{4AAC09E7-E42C-2B5F-189F-37407C076204}"/>
          </ac:picMkLst>
        </pc:picChg>
      </pc:sldChg>
      <pc:sldChg chg="addSp delSp modSp new mod setBg">
        <pc:chgData name="Bashir Alam" userId="S::bashir.alam_2023@ucentralasia.org::07659675-cf9e-420f-ad18-5c731949a41a" providerId="AD" clId="Web-{7789F253-DCBE-1CF9-4C9F-2420F9F44F80}" dt="2023-06-05T10:33:24.950" v="598" actId="20577"/>
        <pc:sldMkLst>
          <pc:docMk/>
          <pc:sldMk cId="736318458" sldId="258"/>
        </pc:sldMkLst>
        <pc:spChg chg="mod">
          <ac:chgData name="Bashir Alam" userId="S::bashir.alam_2023@ucentralasia.org::07659675-cf9e-420f-ad18-5c731949a41a" providerId="AD" clId="Web-{7789F253-DCBE-1CF9-4C9F-2420F9F44F80}" dt="2023-06-05T09:54:52.635" v="337"/>
          <ac:spMkLst>
            <pc:docMk/>
            <pc:sldMk cId="736318458" sldId="258"/>
            <ac:spMk id="2" creationId="{9182D46A-0989-AD77-0783-2780A52B6739}"/>
          </ac:spMkLst>
        </pc:spChg>
        <pc:spChg chg="add del mod">
          <ac:chgData name="Bashir Alam" userId="S::bashir.alam_2023@ucentralasia.org::07659675-cf9e-420f-ad18-5c731949a41a" providerId="AD" clId="Web-{7789F253-DCBE-1CF9-4C9F-2420F9F44F80}" dt="2023-06-05T09:54:52.635" v="337"/>
          <ac:spMkLst>
            <pc:docMk/>
            <pc:sldMk cId="736318458" sldId="258"/>
            <ac:spMk id="3" creationId="{EBBC2AEB-BBEB-BF04-DB38-B29EEA7C2905}"/>
          </ac:spMkLst>
        </pc:spChg>
        <pc:spChg chg="add del">
          <ac:chgData name="Bashir Alam" userId="S::bashir.alam_2023@ucentralasia.org::07659675-cf9e-420f-ad18-5c731949a41a" providerId="AD" clId="Web-{7789F253-DCBE-1CF9-4C9F-2420F9F44F80}" dt="2023-06-05T09:54:52.603" v="336"/>
          <ac:spMkLst>
            <pc:docMk/>
            <pc:sldMk cId="736318458" sldId="258"/>
            <ac:spMk id="9" creationId="{0C541B88-1AE9-40C3-AFD5-967787C1979F}"/>
          </ac:spMkLst>
        </pc:spChg>
        <pc:spChg chg="add del">
          <ac:chgData name="Bashir Alam" userId="S::bashir.alam_2023@ucentralasia.org::07659675-cf9e-420f-ad18-5c731949a41a" providerId="AD" clId="Web-{7789F253-DCBE-1CF9-4C9F-2420F9F44F80}" dt="2023-06-05T09:54:52.603" v="336"/>
          <ac:spMkLst>
            <pc:docMk/>
            <pc:sldMk cId="736318458" sldId="258"/>
            <ac:spMk id="11" creationId="{E5F17139-31EE-46AC-B04F-DBBD852DD6CB}"/>
          </ac:spMkLst>
        </pc:spChg>
        <pc:spChg chg="add">
          <ac:chgData name="Bashir Alam" userId="S::bashir.alam_2023@ucentralasia.org::07659675-cf9e-420f-ad18-5c731949a41a" providerId="AD" clId="Web-{7789F253-DCBE-1CF9-4C9F-2420F9F44F80}" dt="2023-06-05T09:54:52.635" v="337"/>
          <ac:spMkLst>
            <pc:docMk/>
            <pc:sldMk cId="736318458" sldId="258"/>
            <ac:spMk id="15" creationId="{063BBA22-50EA-4C4D-BE05-F1CE4E63AA56}"/>
          </ac:spMkLst>
        </pc:spChg>
        <pc:spChg chg="add del">
          <ac:chgData name="Bashir Alam" userId="S::bashir.alam_2023@ucentralasia.org::07659675-cf9e-420f-ad18-5c731949a41a" providerId="AD" clId="Web-{7789F253-DCBE-1CF9-4C9F-2420F9F44F80}" dt="2023-06-05T09:54:52.603" v="336"/>
          <ac:spMkLst>
            <pc:docMk/>
            <pc:sldMk cId="736318458" sldId="258"/>
            <ac:spMk id="17" creationId="{89D16701-DA76-4F72-BB63-E2C3FFBDFE0F}"/>
          </ac:spMkLst>
        </pc:spChg>
        <pc:spChg chg="add del">
          <ac:chgData name="Bashir Alam" userId="S::bashir.alam_2023@ucentralasia.org::07659675-cf9e-420f-ad18-5c731949a41a" providerId="AD" clId="Web-{7789F253-DCBE-1CF9-4C9F-2420F9F44F80}" dt="2023-06-05T09:54:52.603" v="336"/>
          <ac:spMkLst>
            <pc:docMk/>
            <pc:sldMk cId="736318458" sldId="258"/>
            <ac:spMk id="19" creationId="{1CC28BE1-9DC6-43FE-9582-39F091098D77}"/>
          </ac:spMkLst>
        </pc:spChg>
        <pc:spChg chg="add">
          <ac:chgData name="Bashir Alam" userId="S::bashir.alam_2023@ucentralasia.org::07659675-cf9e-420f-ad18-5c731949a41a" providerId="AD" clId="Web-{7789F253-DCBE-1CF9-4C9F-2420F9F44F80}" dt="2023-06-05T09:54:52.635" v="337"/>
          <ac:spMkLst>
            <pc:docMk/>
            <pc:sldMk cId="736318458" sldId="258"/>
            <ac:spMk id="36" creationId="{BACC6370-2D7E-4714-9D71-7542949D7D5D}"/>
          </ac:spMkLst>
        </pc:spChg>
        <pc:spChg chg="add">
          <ac:chgData name="Bashir Alam" userId="S::bashir.alam_2023@ucentralasia.org::07659675-cf9e-420f-ad18-5c731949a41a" providerId="AD" clId="Web-{7789F253-DCBE-1CF9-4C9F-2420F9F44F80}" dt="2023-06-05T09:54:52.635" v="337"/>
          <ac:spMkLst>
            <pc:docMk/>
            <pc:sldMk cId="736318458" sldId="258"/>
            <ac:spMk id="37" creationId="{F68B3F68-107C-434F-AA38-110D5EA91B85}"/>
          </ac:spMkLst>
        </pc:spChg>
        <pc:spChg chg="add">
          <ac:chgData name="Bashir Alam" userId="S::bashir.alam_2023@ucentralasia.org::07659675-cf9e-420f-ad18-5c731949a41a" providerId="AD" clId="Web-{7789F253-DCBE-1CF9-4C9F-2420F9F44F80}" dt="2023-06-05T09:54:52.635" v="337"/>
          <ac:spMkLst>
            <pc:docMk/>
            <pc:sldMk cId="736318458" sldId="258"/>
            <ac:spMk id="38" creationId="{AAD0DBB9-1A4B-4391-81D4-CB19F9AB918A}"/>
          </ac:spMkLst>
        </pc:spChg>
        <pc:spChg chg="add mod ord">
          <ac:chgData name="Bashir Alam" userId="S::bashir.alam_2023@ucentralasia.org::07659675-cf9e-420f-ad18-5c731949a41a" providerId="AD" clId="Web-{7789F253-DCBE-1CF9-4C9F-2420F9F44F80}" dt="2023-06-05T09:57:28.952" v="423"/>
          <ac:spMkLst>
            <pc:docMk/>
            <pc:sldMk cId="736318458" sldId="258"/>
            <ac:spMk id="50" creationId="{ACE67D23-E8FF-25EE-5C52-76DFAF3FBF34}"/>
          </ac:spMkLst>
        </pc:spChg>
        <pc:grpChg chg="add del">
          <ac:chgData name="Bashir Alam" userId="S::bashir.alam_2023@ucentralasia.org::07659675-cf9e-420f-ad18-5c731949a41a" providerId="AD" clId="Web-{7789F253-DCBE-1CF9-4C9F-2420F9F44F80}" dt="2023-06-05T09:54:52.603" v="336"/>
          <ac:grpSpMkLst>
            <pc:docMk/>
            <pc:sldMk cId="736318458" sldId="258"/>
            <ac:grpSpMk id="13" creationId="{7CF625D3-71A3-4F30-A096-8EF334E959D0}"/>
          </ac:grpSpMkLst>
        </pc:grpChg>
        <pc:grpChg chg="add del">
          <ac:chgData name="Bashir Alam" userId="S::bashir.alam_2023@ucentralasia.org::07659675-cf9e-420f-ad18-5c731949a41a" providerId="AD" clId="Web-{7789F253-DCBE-1CF9-4C9F-2420F9F44F80}" dt="2023-06-05T09:54:52.603" v="336"/>
          <ac:grpSpMkLst>
            <pc:docMk/>
            <pc:sldMk cId="736318458" sldId="258"/>
            <ac:grpSpMk id="21" creationId="{AF9AF3F3-CE0C-4125-BDD7-346487FA0B40}"/>
          </ac:grpSpMkLst>
        </pc:grpChg>
        <pc:graphicFrameChg chg="add del">
          <ac:chgData name="Bashir Alam" userId="S::bashir.alam_2023@ucentralasia.org::07659675-cf9e-420f-ad18-5c731949a41a" providerId="AD" clId="Web-{7789F253-DCBE-1CF9-4C9F-2420F9F44F80}" dt="2023-06-05T09:54:52.603" v="336"/>
          <ac:graphicFrameMkLst>
            <pc:docMk/>
            <pc:sldMk cId="736318458" sldId="258"/>
            <ac:graphicFrameMk id="5" creationId="{D5840710-EBD4-EFAA-922E-0088C0828D20}"/>
          </ac:graphicFrameMkLst>
        </pc:graphicFrameChg>
        <pc:graphicFrameChg chg="add modGraphic">
          <ac:chgData name="Bashir Alam" userId="S::bashir.alam_2023@ucentralasia.org::07659675-cf9e-420f-ad18-5c731949a41a" providerId="AD" clId="Web-{7789F253-DCBE-1CF9-4C9F-2420F9F44F80}" dt="2023-06-05T10:33:24.950" v="598" actId="20577"/>
          <ac:graphicFrameMkLst>
            <pc:docMk/>
            <pc:sldMk cId="736318458" sldId="258"/>
            <ac:graphicFrameMk id="39" creationId="{5013F1BB-43A9-6122-619F-E9E0093E0D7B}"/>
          </ac:graphicFrameMkLst>
        </pc:graphicFrameChg>
      </pc:sldChg>
      <pc:sldChg chg="addSp delSp modSp new mod setBg setClrOvrMap">
        <pc:chgData name="Bashir Alam" userId="S::bashir.alam_2023@ucentralasia.org::07659675-cf9e-420f-ad18-5c731949a41a" providerId="AD" clId="Web-{7789F253-DCBE-1CF9-4C9F-2420F9F44F80}" dt="2023-06-05T10:34:29.296" v="605"/>
        <pc:sldMkLst>
          <pc:docMk/>
          <pc:sldMk cId="1613598861" sldId="259"/>
        </pc:sldMkLst>
        <pc:spChg chg="mod">
          <ac:chgData name="Bashir Alam" userId="S::bashir.alam_2023@ucentralasia.org::07659675-cf9e-420f-ad18-5c731949a41a" providerId="AD" clId="Web-{7789F253-DCBE-1CF9-4C9F-2420F9F44F80}" dt="2023-06-05T10:34:29.296" v="605"/>
          <ac:spMkLst>
            <pc:docMk/>
            <pc:sldMk cId="1613598861" sldId="259"/>
            <ac:spMk id="2" creationId="{781D8274-4451-1B9E-A439-BC5DD0D545DD}"/>
          </ac:spMkLst>
        </pc:spChg>
        <pc:spChg chg="del mod">
          <ac:chgData name="Bashir Alam" userId="S::bashir.alam_2023@ucentralasia.org::07659675-cf9e-420f-ad18-5c731949a41a" providerId="AD" clId="Web-{7789F253-DCBE-1CF9-4C9F-2420F9F44F80}" dt="2023-06-05T09:56:44.716" v="418"/>
          <ac:spMkLst>
            <pc:docMk/>
            <pc:sldMk cId="1613598861" sldId="259"/>
            <ac:spMk id="3" creationId="{6160BAF7-1118-49F5-28BF-473A1D571149}"/>
          </ac:spMkLst>
        </pc:spChg>
        <pc:spChg chg="add del">
          <ac:chgData name="Bashir Alam" userId="S::bashir.alam_2023@ucentralasia.org::07659675-cf9e-420f-ad18-5c731949a41a" providerId="AD" clId="Web-{7789F253-DCBE-1CF9-4C9F-2420F9F44F80}" dt="2023-06-05T10:34:29.296" v="605"/>
          <ac:spMkLst>
            <pc:docMk/>
            <pc:sldMk cId="1613598861" sldId="259"/>
            <ac:spMk id="9" creationId="{35DB3719-6FDC-4E5D-891D-FF40B7300F64}"/>
          </ac:spMkLst>
        </pc:spChg>
        <pc:spChg chg="add del">
          <ac:chgData name="Bashir Alam" userId="S::bashir.alam_2023@ucentralasia.org::07659675-cf9e-420f-ad18-5c731949a41a" providerId="AD" clId="Web-{7789F253-DCBE-1CF9-4C9F-2420F9F44F80}" dt="2023-06-05T10:34:29.296" v="605"/>
          <ac:spMkLst>
            <pc:docMk/>
            <pc:sldMk cId="1613598861" sldId="259"/>
            <ac:spMk id="11" creationId="{E0CBAC23-2E3F-4A90-BA59-F8299F6A5439}"/>
          </ac:spMkLst>
        </pc:spChg>
        <pc:spChg chg="add">
          <ac:chgData name="Bashir Alam" userId="S::bashir.alam_2023@ucentralasia.org::07659675-cf9e-420f-ad18-5c731949a41a" providerId="AD" clId="Web-{7789F253-DCBE-1CF9-4C9F-2420F9F44F80}" dt="2023-06-05T10:34:29.296" v="605"/>
          <ac:spMkLst>
            <pc:docMk/>
            <pc:sldMk cId="1613598861" sldId="259"/>
            <ac:spMk id="18" creationId="{9228552E-C8B1-4A80-8448-0787CE0FC704}"/>
          </ac:spMkLst>
        </pc:spChg>
        <pc:graphicFrameChg chg="add del">
          <ac:chgData name="Bashir Alam" userId="S::bashir.alam_2023@ucentralasia.org::07659675-cf9e-420f-ad18-5c731949a41a" providerId="AD" clId="Web-{7789F253-DCBE-1CF9-4C9F-2420F9F44F80}" dt="2023-06-05T10:34:29.296" v="605"/>
          <ac:graphicFrameMkLst>
            <pc:docMk/>
            <pc:sldMk cId="1613598861" sldId="259"/>
            <ac:graphicFrameMk id="5" creationId="{80A06450-E31D-D72E-B4F9-A645B8573595}"/>
          </ac:graphicFrameMkLst>
        </pc:graphicFrameChg>
        <pc:graphicFrameChg chg="add">
          <ac:chgData name="Bashir Alam" userId="S::bashir.alam_2023@ucentralasia.org::07659675-cf9e-420f-ad18-5c731949a41a" providerId="AD" clId="Web-{7789F253-DCBE-1CF9-4C9F-2420F9F44F80}" dt="2023-06-05T10:34:29.296" v="605"/>
          <ac:graphicFrameMkLst>
            <pc:docMk/>
            <pc:sldMk cId="1613598861" sldId="259"/>
            <ac:graphicFrameMk id="13" creationId="{B31D2E84-B3FD-8474-248A-FC64E3717C6F}"/>
          </ac:graphicFrameMkLst>
        </pc:graphicFrameChg>
        <pc:picChg chg="add">
          <ac:chgData name="Bashir Alam" userId="S::bashir.alam_2023@ucentralasia.org::07659675-cf9e-420f-ad18-5c731949a41a" providerId="AD" clId="Web-{7789F253-DCBE-1CF9-4C9F-2420F9F44F80}" dt="2023-06-05T10:34:29.296" v="605"/>
          <ac:picMkLst>
            <pc:docMk/>
            <pc:sldMk cId="1613598861" sldId="259"/>
            <ac:picMk id="14" creationId="{74E31911-7806-D9FB-50E7-1DF6F1C848FE}"/>
          </ac:picMkLst>
        </pc:picChg>
      </pc:sldChg>
      <pc:sldChg chg="addSp delSp modSp new">
        <pc:chgData name="Bashir Alam" userId="S::bashir.alam_2023@ucentralasia.org::07659675-cf9e-420f-ad18-5c731949a41a" providerId="AD" clId="Web-{7789F253-DCBE-1CF9-4C9F-2420F9F44F80}" dt="2023-06-05T10:00:10.254" v="501" actId="1076"/>
        <pc:sldMkLst>
          <pc:docMk/>
          <pc:sldMk cId="3078832757" sldId="260"/>
        </pc:sldMkLst>
        <pc:spChg chg="mod">
          <ac:chgData name="Bashir Alam" userId="S::bashir.alam_2023@ucentralasia.org::07659675-cf9e-420f-ad18-5c731949a41a" providerId="AD" clId="Web-{7789F253-DCBE-1CF9-4C9F-2420F9F44F80}" dt="2023-06-05T10:00:10.254" v="501" actId="1076"/>
          <ac:spMkLst>
            <pc:docMk/>
            <pc:sldMk cId="3078832757" sldId="260"/>
            <ac:spMk id="2" creationId="{CC9B9624-1AE2-3D04-2CE0-5E0A27C56E8F}"/>
          </ac:spMkLst>
        </pc:spChg>
        <pc:spChg chg="del mod">
          <ac:chgData name="Bashir Alam" userId="S::bashir.alam_2023@ucentralasia.org::07659675-cf9e-420f-ad18-5c731949a41a" providerId="AD" clId="Web-{7789F253-DCBE-1CF9-4C9F-2420F9F44F80}" dt="2023-06-05T10:00:04.004" v="500"/>
          <ac:spMkLst>
            <pc:docMk/>
            <pc:sldMk cId="3078832757" sldId="260"/>
            <ac:spMk id="3" creationId="{685568E4-EE6C-4679-62C2-981C70DA5299}"/>
          </ac:spMkLst>
        </pc:spChg>
        <pc:graphicFrameChg chg="add">
          <ac:chgData name="Bashir Alam" userId="S::bashir.alam_2023@ucentralasia.org::07659675-cf9e-420f-ad18-5c731949a41a" providerId="AD" clId="Web-{7789F253-DCBE-1CF9-4C9F-2420F9F44F80}" dt="2023-06-05T10:00:04.004" v="500"/>
          <ac:graphicFrameMkLst>
            <pc:docMk/>
            <pc:sldMk cId="3078832757" sldId="260"/>
            <ac:graphicFrameMk id="5" creationId="{E323E713-BDE2-CF8E-CEDD-1FCE4D43DAF7}"/>
          </ac:graphicFrameMkLst>
        </pc:graphicFrameChg>
      </pc:sldChg>
      <pc:sldChg chg="addSp delSp modSp new mod setBg">
        <pc:chgData name="Bashir Alam" userId="S::bashir.alam_2023@ucentralasia.org::07659675-cf9e-420f-ad18-5c731949a41a" providerId="AD" clId="Web-{7789F253-DCBE-1CF9-4C9F-2420F9F44F80}" dt="2023-06-05T10:01:32.757" v="522" actId="14100"/>
        <pc:sldMkLst>
          <pc:docMk/>
          <pc:sldMk cId="218739170" sldId="261"/>
        </pc:sldMkLst>
        <pc:spChg chg="mod">
          <ac:chgData name="Bashir Alam" userId="S::bashir.alam_2023@ucentralasia.org::07659675-cf9e-420f-ad18-5c731949a41a" providerId="AD" clId="Web-{7789F253-DCBE-1CF9-4C9F-2420F9F44F80}" dt="2023-06-05T10:01:25.460" v="520"/>
          <ac:spMkLst>
            <pc:docMk/>
            <pc:sldMk cId="218739170" sldId="261"/>
            <ac:spMk id="2" creationId="{B6AAA792-6F5A-4B19-6BD7-A9A70D06430E}"/>
          </ac:spMkLst>
        </pc:spChg>
        <pc:spChg chg="del mod">
          <ac:chgData name="Bashir Alam" userId="S::bashir.alam_2023@ucentralasia.org::07659675-cf9e-420f-ad18-5c731949a41a" providerId="AD" clId="Web-{7789F253-DCBE-1CF9-4C9F-2420F9F44F80}" dt="2023-06-05T10:01:15.272" v="519"/>
          <ac:spMkLst>
            <pc:docMk/>
            <pc:sldMk cId="218739170" sldId="261"/>
            <ac:spMk id="3" creationId="{4BE0648C-CF36-AFAA-6A40-7E3DADD7F5F8}"/>
          </ac:spMkLst>
        </pc:spChg>
        <pc:spChg chg="add">
          <ac:chgData name="Bashir Alam" userId="S::bashir.alam_2023@ucentralasia.org::07659675-cf9e-420f-ad18-5c731949a41a" providerId="AD" clId="Web-{7789F253-DCBE-1CF9-4C9F-2420F9F44F80}" dt="2023-06-05T10:01:25.460" v="520"/>
          <ac:spMkLst>
            <pc:docMk/>
            <pc:sldMk cId="218739170" sldId="261"/>
            <ac:spMk id="9" creationId="{D4771268-CB57-404A-9271-370EB28F6090}"/>
          </ac:spMkLst>
        </pc:spChg>
        <pc:picChg chg="add mod ord">
          <ac:chgData name="Bashir Alam" userId="S::bashir.alam_2023@ucentralasia.org::07659675-cf9e-420f-ad18-5c731949a41a" providerId="AD" clId="Web-{7789F253-DCBE-1CF9-4C9F-2420F9F44F80}" dt="2023-06-05T10:01:32.757" v="522" actId="14100"/>
          <ac:picMkLst>
            <pc:docMk/>
            <pc:sldMk cId="218739170" sldId="261"/>
            <ac:picMk id="4" creationId="{6FC3770B-04C7-9449-59F6-7B6704692934}"/>
          </ac:picMkLst>
        </pc:picChg>
      </pc:sldChg>
      <pc:sldChg chg="addSp modSp new mod setBg">
        <pc:chgData name="Bashir Alam" userId="S::bashir.alam_2023@ucentralasia.org::07659675-cf9e-420f-ad18-5c731949a41a" providerId="AD" clId="Web-{7789F253-DCBE-1CF9-4C9F-2420F9F44F80}" dt="2023-06-05T10:02:41.353" v="533" actId="20577"/>
        <pc:sldMkLst>
          <pc:docMk/>
          <pc:sldMk cId="1088823737" sldId="262"/>
        </pc:sldMkLst>
        <pc:spChg chg="mod">
          <ac:chgData name="Bashir Alam" userId="S::bashir.alam_2023@ucentralasia.org::07659675-cf9e-420f-ad18-5c731949a41a" providerId="AD" clId="Web-{7789F253-DCBE-1CF9-4C9F-2420F9F44F80}" dt="2023-06-05T10:02:13.462" v="528"/>
          <ac:spMkLst>
            <pc:docMk/>
            <pc:sldMk cId="1088823737" sldId="262"/>
            <ac:spMk id="2" creationId="{796234BE-979D-2295-F3EA-1B4A5627B86E}"/>
          </ac:spMkLst>
        </pc:spChg>
        <pc:spChg chg="mod">
          <ac:chgData name="Bashir Alam" userId="S::bashir.alam_2023@ucentralasia.org::07659675-cf9e-420f-ad18-5c731949a41a" providerId="AD" clId="Web-{7789F253-DCBE-1CF9-4C9F-2420F9F44F80}" dt="2023-06-05T10:02:41.353" v="533" actId="20577"/>
          <ac:spMkLst>
            <pc:docMk/>
            <pc:sldMk cId="1088823737" sldId="262"/>
            <ac:spMk id="3" creationId="{149399F2-BFB1-02A1-2E9A-81A5C8047A68}"/>
          </ac:spMkLst>
        </pc:spChg>
        <pc:spChg chg="add">
          <ac:chgData name="Bashir Alam" userId="S::bashir.alam_2023@ucentralasia.org::07659675-cf9e-420f-ad18-5c731949a41a" providerId="AD" clId="Web-{7789F253-DCBE-1CF9-4C9F-2420F9F44F80}" dt="2023-06-05T10:02:13.462" v="528"/>
          <ac:spMkLst>
            <pc:docMk/>
            <pc:sldMk cId="1088823737" sldId="262"/>
            <ac:spMk id="8" creationId="{907EF6B7-1338-4443-8C46-6A318D952DFD}"/>
          </ac:spMkLst>
        </pc:spChg>
        <pc:spChg chg="add">
          <ac:chgData name="Bashir Alam" userId="S::bashir.alam_2023@ucentralasia.org::07659675-cf9e-420f-ad18-5c731949a41a" providerId="AD" clId="Web-{7789F253-DCBE-1CF9-4C9F-2420F9F44F80}" dt="2023-06-05T10:02:13.462" v="528"/>
          <ac:spMkLst>
            <pc:docMk/>
            <pc:sldMk cId="1088823737" sldId="262"/>
            <ac:spMk id="10" creationId="{DAAE4CDD-124C-4DCF-9584-B6033B545DD5}"/>
          </ac:spMkLst>
        </pc:spChg>
        <pc:spChg chg="add">
          <ac:chgData name="Bashir Alam" userId="S::bashir.alam_2023@ucentralasia.org::07659675-cf9e-420f-ad18-5c731949a41a" providerId="AD" clId="Web-{7789F253-DCBE-1CF9-4C9F-2420F9F44F80}" dt="2023-06-05T10:02:13.462" v="528"/>
          <ac:spMkLst>
            <pc:docMk/>
            <pc:sldMk cId="1088823737" sldId="262"/>
            <ac:spMk id="12" creationId="{081E4A58-353D-44AE-B2FC-2A74E2E400F7}"/>
          </ac:spMkLst>
        </pc:spChg>
      </pc:sldChg>
      <pc:sldChg chg="addSp modSp new mod setBg">
        <pc:chgData name="Bashir Alam" userId="S::bashir.alam_2023@ucentralasia.org::07659675-cf9e-420f-ad18-5c731949a41a" providerId="AD" clId="Web-{7789F253-DCBE-1CF9-4C9F-2420F9F44F80}" dt="2023-06-05T10:04:30.966" v="539"/>
        <pc:sldMkLst>
          <pc:docMk/>
          <pc:sldMk cId="3725750911" sldId="263"/>
        </pc:sldMkLst>
        <pc:spChg chg="mod">
          <ac:chgData name="Bashir Alam" userId="S::bashir.alam_2023@ucentralasia.org::07659675-cf9e-420f-ad18-5c731949a41a" providerId="AD" clId="Web-{7789F253-DCBE-1CF9-4C9F-2420F9F44F80}" dt="2023-06-05T10:04:30.966" v="539"/>
          <ac:spMkLst>
            <pc:docMk/>
            <pc:sldMk cId="3725750911" sldId="263"/>
            <ac:spMk id="2" creationId="{C2443A11-2012-1D3C-564D-AAF818998822}"/>
          </ac:spMkLst>
        </pc:spChg>
        <pc:spChg chg="mod">
          <ac:chgData name="Bashir Alam" userId="S::bashir.alam_2023@ucentralasia.org::07659675-cf9e-420f-ad18-5c731949a41a" providerId="AD" clId="Web-{7789F253-DCBE-1CF9-4C9F-2420F9F44F80}" dt="2023-06-05T10:04:30.966" v="539"/>
          <ac:spMkLst>
            <pc:docMk/>
            <pc:sldMk cId="3725750911" sldId="263"/>
            <ac:spMk id="3" creationId="{9B219413-4D9C-9973-E408-E9866DDCD737}"/>
          </ac:spMkLst>
        </pc:spChg>
        <pc:spChg chg="add">
          <ac:chgData name="Bashir Alam" userId="S::bashir.alam_2023@ucentralasia.org::07659675-cf9e-420f-ad18-5c731949a41a" providerId="AD" clId="Web-{7789F253-DCBE-1CF9-4C9F-2420F9F44F80}" dt="2023-06-05T10:04:30.966" v="539"/>
          <ac:spMkLst>
            <pc:docMk/>
            <pc:sldMk cId="3725750911" sldId="263"/>
            <ac:spMk id="9" creationId="{45D37F4E-DDB4-456B-97E0-9937730A039F}"/>
          </ac:spMkLst>
        </pc:spChg>
        <pc:spChg chg="add">
          <ac:chgData name="Bashir Alam" userId="S::bashir.alam_2023@ucentralasia.org::07659675-cf9e-420f-ad18-5c731949a41a" providerId="AD" clId="Web-{7789F253-DCBE-1CF9-4C9F-2420F9F44F80}" dt="2023-06-05T10:04:30.966" v="539"/>
          <ac:spMkLst>
            <pc:docMk/>
            <pc:sldMk cId="3725750911" sldId="263"/>
            <ac:spMk id="11" creationId="{B2DD41CD-8F47-4F56-AD12-4E2FF7696987}"/>
          </ac:spMkLst>
        </pc:spChg>
        <pc:picChg chg="add mod">
          <ac:chgData name="Bashir Alam" userId="S::bashir.alam_2023@ucentralasia.org::07659675-cf9e-420f-ad18-5c731949a41a" providerId="AD" clId="Web-{7789F253-DCBE-1CF9-4C9F-2420F9F44F80}" dt="2023-06-05T10:04:30.966" v="539"/>
          <ac:picMkLst>
            <pc:docMk/>
            <pc:sldMk cId="3725750911" sldId="263"/>
            <ac:picMk id="4" creationId="{F820A2DD-DD24-58F5-F9D1-8CA765A6D169}"/>
          </ac:picMkLst>
        </pc:picChg>
      </pc:sldChg>
      <pc:sldChg chg="addSp modSp new mod setBg addAnim">
        <pc:chgData name="Bashir Alam" userId="S::bashir.alam_2023@ucentralasia.org::07659675-cf9e-420f-ad18-5c731949a41a" providerId="AD" clId="Web-{7789F253-DCBE-1CF9-4C9F-2420F9F44F80}" dt="2023-06-05T10:05:48.297" v="553" actId="1076"/>
        <pc:sldMkLst>
          <pc:docMk/>
          <pc:sldMk cId="143457084" sldId="264"/>
        </pc:sldMkLst>
        <pc:spChg chg="mod">
          <ac:chgData name="Bashir Alam" userId="S::bashir.alam_2023@ucentralasia.org::07659675-cf9e-420f-ad18-5c731949a41a" providerId="AD" clId="Web-{7789F253-DCBE-1CF9-4C9F-2420F9F44F80}" dt="2023-06-05T10:05:43.281" v="552" actId="1076"/>
          <ac:spMkLst>
            <pc:docMk/>
            <pc:sldMk cId="143457084" sldId="264"/>
            <ac:spMk id="2" creationId="{97EB632A-AB7F-73BB-A5C3-9B8F5972BF4D}"/>
          </ac:spMkLst>
        </pc:spChg>
        <pc:spChg chg="mod">
          <ac:chgData name="Bashir Alam" userId="S::bashir.alam_2023@ucentralasia.org::07659675-cf9e-420f-ad18-5c731949a41a" providerId="AD" clId="Web-{7789F253-DCBE-1CF9-4C9F-2420F9F44F80}" dt="2023-06-05T10:05:48.297" v="553" actId="1076"/>
          <ac:spMkLst>
            <pc:docMk/>
            <pc:sldMk cId="143457084" sldId="264"/>
            <ac:spMk id="3" creationId="{179C43B9-F037-6E11-4990-D692B646A09A}"/>
          </ac:spMkLst>
        </pc:spChg>
        <pc:spChg chg="add">
          <ac:chgData name="Bashir Alam" userId="S::bashir.alam_2023@ucentralasia.org::07659675-cf9e-420f-ad18-5c731949a41a" providerId="AD" clId="Web-{7789F253-DCBE-1CF9-4C9F-2420F9F44F80}" dt="2023-06-05T10:05:22.030" v="548"/>
          <ac:spMkLst>
            <pc:docMk/>
            <pc:sldMk cId="143457084" sldId="264"/>
            <ac:spMk id="9" creationId="{C1DD1A8A-57D5-4A81-AD04-532B043C5611}"/>
          </ac:spMkLst>
        </pc:spChg>
        <pc:spChg chg="add">
          <ac:chgData name="Bashir Alam" userId="S::bashir.alam_2023@ucentralasia.org::07659675-cf9e-420f-ad18-5c731949a41a" providerId="AD" clId="Web-{7789F253-DCBE-1CF9-4C9F-2420F9F44F80}" dt="2023-06-05T10:05:22.030" v="548"/>
          <ac:spMkLst>
            <pc:docMk/>
            <pc:sldMk cId="143457084" sldId="264"/>
            <ac:spMk id="11" creationId="{007891EC-4501-44ED-A8C8-B11B6DB767AB}"/>
          </ac:spMkLst>
        </pc:spChg>
        <pc:picChg chg="add">
          <ac:chgData name="Bashir Alam" userId="S::bashir.alam_2023@ucentralasia.org::07659675-cf9e-420f-ad18-5c731949a41a" providerId="AD" clId="Web-{7789F253-DCBE-1CF9-4C9F-2420F9F44F80}" dt="2023-06-05T10:05:22.030" v="548"/>
          <ac:picMkLst>
            <pc:docMk/>
            <pc:sldMk cId="143457084" sldId="264"/>
            <ac:picMk id="5" creationId="{2677BA1F-F379-C919-957B-6ACCC54E4C83}"/>
          </ac:picMkLst>
        </pc:picChg>
      </pc:sldChg>
      <pc:sldChg chg="addSp modSp new mod setBg addAnim setClrOvrMap">
        <pc:chgData name="Bashir Alam" userId="S::bashir.alam_2023@ucentralasia.org::07659675-cf9e-420f-ad18-5c731949a41a" providerId="AD" clId="Web-{7789F253-DCBE-1CF9-4C9F-2420F9F44F80}" dt="2023-06-05T10:06:30.830" v="577"/>
        <pc:sldMkLst>
          <pc:docMk/>
          <pc:sldMk cId="48874262" sldId="265"/>
        </pc:sldMkLst>
        <pc:spChg chg="mod">
          <ac:chgData name="Bashir Alam" userId="S::bashir.alam_2023@ucentralasia.org::07659675-cf9e-420f-ad18-5c731949a41a" providerId="AD" clId="Web-{7789F253-DCBE-1CF9-4C9F-2420F9F44F80}" dt="2023-06-05T10:06:30.830" v="576"/>
          <ac:spMkLst>
            <pc:docMk/>
            <pc:sldMk cId="48874262" sldId="265"/>
            <ac:spMk id="2" creationId="{E8211199-4E3F-D8BA-BB02-DD7E8C402FE1}"/>
          </ac:spMkLst>
        </pc:spChg>
        <pc:spChg chg="mod">
          <ac:chgData name="Bashir Alam" userId="S::bashir.alam_2023@ucentralasia.org::07659675-cf9e-420f-ad18-5c731949a41a" providerId="AD" clId="Web-{7789F253-DCBE-1CF9-4C9F-2420F9F44F80}" dt="2023-06-05T10:06:30.830" v="576"/>
          <ac:spMkLst>
            <pc:docMk/>
            <pc:sldMk cId="48874262" sldId="265"/>
            <ac:spMk id="3" creationId="{F272E99F-E79F-6D1A-09CB-3ECDC86FDD09}"/>
          </ac:spMkLst>
        </pc:spChg>
        <pc:spChg chg="add">
          <ac:chgData name="Bashir Alam" userId="S::bashir.alam_2023@ucentralasia.org::07659675-cf9e-420f-ad18-5c731949a41a" providerId="AD" clId="Web-{7789F253-DCBE-1CF9-4C9F-2420F9F44F80}" dt="2023-06-05T10:06:30.830" v="576"/>
          <ac:spMkLst>
            <pc:docMk/>
            <pc:sldMk cId="48874262" sldId="265"/>
            <ac:spMk id="9" creationId="{5A59F003-E00A-43F9-91DC-CC54E3B87466}"/>
          </ac:spMkLst>
        </pc:spChg>
        <pc:spChg chg="add">
          <ac:chgData name="Bashir Alam" userId="S::bashir.alam_2023@ucentralasia.org::07659675-cf9e-420f-ad18-5c731949a41a" providerId="AD" clId="Web-{7789F253-DCBE-1CF9-4C9F-2420F9F44F80}" dt="2023-06-05T10:06:30.830" v="576"/>
          <ac:spMkLst>
            <pc:docMk/>
            <pc:sldMk cId="48874262" sldId="265"/>
            <ac:spMk id="11" creationId="{D74A4382-E3AD-430A-9A1F-DFA3E0E77A7D}"/>
          </ac:spMkLst>
        </pc:spChg>
        <pc:spChg chg="add">
          <ac:chgData name="Bashir Alam" userId="S::bashir.alam_2023@ucentralasia.org::07659675-cf9e-420f-ad18-5c731949a41a" providerId="AD" clId="Web-{7789F253-DCBE-1CF9-4C9F-2420F9F44F80}" dt="2023-06-05T10:06:30.830" v="576"/>
          <ac:spMkLst>
            <pc:docMk/>
            <pc:sldMk cId="48874262" sldId="265"/>
            <ac:spMk id="13" creationId="{79F40191-0F44-4FD1-82CC-ACB507C14BE6}"/>
          </ac:spMkLst>
        </pc:spChg>
        <pc:picChg chg="add">
          <ac:chgData name="Bashir Alam" userId="S::bashir.alam_2023@ucentralasia.org::07659675-cf9e-420f-ad18-5c731949a41a" providerId="AD" clId="Web-{7789F253-DCBE-1CF9-4C9F-2420F9F44F80}" dt="2023-06-05T10:06:30.830" v="576"/>
          <ac:picMkLst>
            <pc:docMk/>
            <pc:sldMk cId="48874262" sldId="265"/>
            <ac:picMk id="5" creationId="{259F76D0-AAF5-0540-F849-EA2E364AFE94}"/>
          </ac:picMkLst>
        </pc:picChg>
      </pc:sldChg>
      <pc:sldChg chg="addSp delSp modSp new">
        <pc:chgData name="Bashir Alam" userId="S::bashir.alam_2023@ucentralasia.org::07659675-cf9e-420f-ad18-5c731949a41a" providerId="AD" clId="Web-{7789F253-DCBE-1CF9-4C9F-2420F9F44F80}" dt="2023-06-05T10:34:14.577" v="604" actId="1076"/>
        <pc:sldMkLst>
          <pc:docMk/>
          <pc:sldMk cId="2731266464" sldId="266"/>
        </pc:sldMkLst>
        <pc:spChg chg="mod">
          <ac:chgData name="Bashir Alam" userId="S::bashir.alam_2023@ucentralasia.org::07659675-cf9e-420f-ad18-5c731949a41a" providerId="AD" clId="Web-{7789F253-DCBE-1CF9-4C9F-2420F9F44F80}" dt="2023-06-05T10:34:14.577" v="604" actId="1076"/>
          <ac:spMkLst>
            <pc:docMk/>
            <pc:sldMk cId="2731266464" sldId="266"/>
            <ac:spMk id="2" creationId="{7C5393DA-424C-16CF-A22E-E6BE4027FF5C}"/>
          </ac:spMkLst>
        </pc:spChg>
        <pc:spChg chg="del">
          <ac:chgData name="Bashir Alam" userId="S::bashir.alam_2023@ucentralasia.org::07659675-cf9e-420f-ad18-5c731949a41a" providerId="AD" clId="Web-{7789F253-DCBE-1CF9-4C9F-2420F9F44F80}" dt="2023-06-05T10:33:43.919" v="599"/>
          <ac:spMkLst>
            <pc:docMk/>
            <pc:sldMk cId="2731266464" sldId="266"/>
            <ac:spMk id="3" creationId="{2B0F3F62-C3DC-3A73-9059-11294CC6D55B}"/>
          </ac:spMkLst>
        </pc:spChg>
        <pc:picChg chg="add mod ord">
          <ac:chgData name="Bashir Alam" userId="S::bashir.alam_2023@ucentralasia.org::07659675-cf9e-420f-ad18-5c731949a41a" providerId="AD" clId="Web-{7789F253-DCBE-1CF9-4C9F-2420F9F44F80}" dt="2023-06-05T10:34:10.608" v="603" actId="14100"/>
          <ac:picMkLst>
            <pc:docMk/>
            <pc:sldMk cId="2731266464" sldId="266"/>
            <ac:picMk id="4" creationId="{E0CB827F-4925-12A2-98D1-CD2412580ED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F762D-F87E-48D7-A0BC-C738E02416D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5ECFD8-FFF4-43F8-AA9D-DF933EC1F2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</a:t>
          </a:r>
        </a:p>
      </dgm:t>
    </dgm:pt>
    <dgm:pt modelId="{4C2AA70F-FE01-4F8E-BC83-820F5C769DB1}" type="parTrans" cxnId="{B565B232-5E86-44A1-941E-25AE5B2A2CEB}">
      <dgm:prSet/>
      <dgm:spPr/>
      <dgm:t>
        <a:bodyPr/>
        <a:lstStyle/>
        <a:p>
          <a:endParaRPr lang="en-US"/>
        </a:p>
      </dgm:t>
    </dgm:pt>
    <dgm:pt modelId="{D8134B75-425D-4A54-8314-E258E6D82339}" type="sibTrans" cxnId="{B565B232-5E86-44A1-941E-25AE5B2A2CEB}">
      <dgm:prSet/>
      <dgm:spPr/>
      <dgm:t>
        <a:bodyPr/>
        <a:lstStyle/>
        <a:p>
          <a:endParaRPr lang="en-US"/>
        </a:p>
      </dgm:t>
    </dgm:pt>
    <dgm:pt modelId="{BD93A32A-9618-458C-AA37-7FB954262B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Objective</a:t>
          </a:r>
        </a:p>
      </dgm:t>
    </dgm:pt>
    <dgm:pt modelId="{6B0C9B31-08EB-4972-9425-4DA45D8FD44C}" type="parTrans" cxnId="{39EF74C2-5672-4FCA-9D2A-8080A9396F16}">
      <dgm:prSet/>
      <dgm:spPr/>
      <dgm:t>
        <a:bodyPr/>
        <a:lstStyle/>
        <a:p>
          <a:endParaRPr lang="en-US"/>
        </a:p>
      </dgm:t>
    </dgm:pt>
    <dgm:pt modelId="{66A2C552-430F-42CF-B23C-4D404AE4B529}" type="sibTrans" cxnId="{39EF74C2-5672-4FCA-9D2A-8080A9396F16}">
      <dgm:prSet/>
      <dgm:spPr/>
      <dgm:t>
        <a:bodyPr/>
        <a:lstStyle/>
        <a:p>
          <a:endParaRPr lang="en-US"/>
        </a:p>
      </dgm:t>
    </dgm:pt>
    <dgm:pt modelId="{606D4E23-CC8B-4C52-9056-1CB3143C1E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Collection</a:t>
          </a:r>
        </a:p>
      </dgm:t>
    </dgm:pt>
    <dgm:pt modelId="{470696CF-ADD1-4DF8-8B14-80CCC8975B9C}" type="parTrans" cxnId="{04883839-CBA8-4AD5-9D4D-585747A1BCAE}">
      <dgm:prSet/>
      <dgm:spPr/>
      <dgm:t>
        <a:bodyPr/>
        <a:lstStyle/>
        <a:p>
          <a:endParaRPr lang="en-US"/>
        </a:p>
      </dgm:t>
    </dgm:pt>
    <dgm:pt modelId="{B4C26446-D7AC-4EEC-B88C-5908F9D466BB}" type="sibTrans" cxnId="{04883839-CBA8-4AD5-9D4D-585747A1BCAE}">
      <dgm:prSet/>
      <dgm:spPr/>
      <dgm:t>
        <a:bodyPr/>
        <a:lstStyle/>
        <a:p>
          <a:endParaRPr lang="en-US"/>
        </a:p>
      </dgm:t>
    </dgm:pt>
    <dgm:pt modelId="{8998A08A-0F10-4E25-8A05-4AC7C1A038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Training of the Model</a:t>
          </a:r>
        </a:p>
      </dgm:t>
    </dgm:pt>
    <dgm:pt modelId="{70FC7CAD-28C4-4C01-8B26-BFD75C8FD3C8}" type="parTrans" cxnId="{435544BC-9F88-4E86-9485-C75F6CC7FD82}">
      <dgm:prSet/>
      <dgm:spPr/>
      <dgm:t>
        <a:bodyPr/>
        <a:lstStyle/>
        <a:p>
          <a:endParaRPr lang="en-US"/>
        </a:p>
      </dgm:t>
    </dgm:pt>
    <dgm:pt modelId="{7E684048-5155-40AD-94F2-7FA0A6025A06}" type="sibTrans" cxnId="{435544BC-9F88-4E86-9485-C75F6CC7FD82}">
      <dgm:prSet/>
      <dgm:spPr/>
      <dgm:t>
        <a:bodyPr/>
        <a:lstStyle/>
        <a:p>
          <a:endParaRPr lang="en-US"/>
        </a:p>
      </dgm:t>
    </dgm:pt>
    <dgm:pt modelId="{96C9C896-4844-4F67-B8F3-1341CCC480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Evalution of the Model</a:t>
          </a:r>
        </a:p>
      </dgm:t>
    </dgm:pt>
    <dgm:pt modelId="{776F796F-35BD-423F-8767-A0898AE4B69E}" type="parTrans" cxnId="{642D8F25-8062-43FA-8976-1D47480A3117}">
      <dgm:prSet/>
      <dgm:spPr/>
      <dgm:t>
        <a:bodyPr/>
        <a:lstStyle/>
        <a:p>
          <a:endParaRPr lang="en-US"/>
        </a:p>
      </dgm:t>
    </dgm:pt>
    <dgm:pt modelId="{E2D1E0CF-5372-4D7E-9051-02ACB3F426A4}" type="sibTrans" cxnId="{642D8F25-8062-43FA-8976-1D47480A3117}">
      <dgm:prSet/>
      <dgm:spPr/>
      <dgm:t>
        <a:bodyPr/>
        <a:lstStyle/>
        <a:p>
          <a:endParaRPr lang="en-US"/>
        </a:p>
      </dgm:t>
    </dgm:pt>
    <dgm:pt modelId="{FF5EB9B2-A184-4422-9D33-F765775116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Demo</a:t>
          </a:r>
        </a:p>
      </dgm:t>
    </dgm:pt>
    <dgm:pt modelId="{F1907732-01CF-4EBC-A97C-4F93F1BA7922}" type="parTrans" cxnId="{533E4521-307D-407B-B051-91259568C89B}">
      <dgm:prSet/>
      <dgm:spPr/>
      <dgm:t>
        <a:bodyPr/>
        <a:lstStyle/>
        <a:p>
          <a:endParaRPr lang="en-US"/>
        </a:p>
      </dgm:t>
    </dgm:pt>
    <dgm:pt modelId="{D4365306-2A92-4BDC-9F35-A34BCD754302}" type="sibTrans" cxnId="{533E4521-307D-407B-B051-91259568C89B}">
      <dgm:prSet/>
      <dgm:spPr/>
      <dgm:t>
        <a:bodyPr/>
        <a:lstStyle/>
        <a:p>
          <a:endParaRPr lang="en-US"/>
        </a:p>
      </dgm:t>
    </dgm:pt>
    <dgm:pt modelId="{49B9D0FB-359D-4EE1-901D-BE26298A3E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Conclusion and Questions</a:t>
          </a:r>
        </a:p>
      </dgm:t>
    </dgm:pt>
    <dgm:pt modelId="{B867FE3C-FFF2-427C-B0E0-42255752F542}" type="parTrans" cxnId="{01D5DDCB-3B50-4963-ABB3-29F6D48D4AE2}">
      <dgm:prSet/>
      <dgm:spPr/>
      <dgm:t>
        <a:bodyPr/>
        <a:lstStyle/>
        <a:p>
          <a:endParaRPr lang="en-US"/>
        </a:p>
      </dgm:t>
    </dgm:pt>
    <dgm:pt modelId="{E825213C-A04C-4E23-B39C-F88E7006EE7F}" type="sibTrans" cxnId="{01D5DDCB-3B50-4963-ABB3-29F6D48D4AE2}">
      <dgm:prSet/>
      <dgm:spPr/>
      <dgm:t>
        <a:bodyPr/>
        <a:lstStyle/>
        <a:p>
          <a:endParaRPr lang="en-US"/>
        </a:p>
      </dgm:t>
    </dgm:pt>
    <dgm:pt modelId="{993E68F8-5443-4B71-A2E4-E795C1EBF7DB}" type="pres">
      <dgm:prSet presAssocID="{886F762D-F87E-48D7-A0BC-C738E02416DE}" presName="root" presStyleCnt="0">
        <dgm:presLayoutVars>
          <dgm:dir/>
          <dgm:resizeHandles val="exact"/>
        </dgm:presLayoutVars>
      </dgm:prSet>
      <dgm:spPr/>
    </dgm:pt>
    <dgm:pt modelId="{5BC55791-7E59-407B-893F-C97A6F2B58E9}" type="pres">
      <dgm:prSet presAssocID="{BC5ECFD8-FFF4-43F8-AA9D-DF933EC1F244}" presName="compNode" presStyleCnt="0"/>
      <dgm:spPr/>
    </dgm:pt>
    <dgm:pt modelId="{5B9BA87F-2D44-4A14-AD7E-DBD0525776CE}" type="pres">
      <dgm:prSet presAssocID="{BC5ECFD8-FFF4-43F8-AA9D-DF933EC1F244}" presName="bgRect" presStyleLbl="bgShp" presStyleIdx="0" presStyleCnt="7"/>
      <dgm:spPr/>
    </dgm:pt>
    <dgm:pt modelId="{2424A462-116C-4813-9626-DFDA18C13448}" type="pres">
      <dgm:prSet presAssocID="{BC5ECFD8-FFF4-43F8-AA9D-DF933EC1F244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C05F2C61-9016-4AC0-BB75-BFEA591CB2A8}" type="pres">
      <dgm:prSet presAssocID="{BC5ECFD8-FFF4-43F8-AA9D-DF933EC1F244}" presName="spaceRect" presStyleCnt="0"/>
      <dgm:spPr/>
    </dgm:pt>
    <dgm:pt modelId="{03B5D040-D28A-41E4-BEF3-185749DD88B3}" type="pres">
      <dgm:prSet presAssocID="{BC5ECFD8-FFF4-43F8-AA9D-DF933EC1F244}" presName="parTx" presStyleLbl="revTx" presStyleIdx="0" presStyleCnt="7">
        <dgm:presLayoutVars>
          <dgm:chMax val="0"/>
          <dgm:chPref val="0"/>
        </dgm:presLayoutVars>
      </dgm:prSet>
      <dgm:spPr/>
    </dgm:pt>
    <dgm:pt modelId="{4206F18B-62A1-4AB6-817C-E2BEFC9553F5}" type="pres">
      <dgm:prSet presAssocID="{D8134B75-425D-4A54-8314-E258E6D82339}" presName="sibTrans" presStyleCnt="0"/>
      <dgm:spPr/>
    </dgm:pt>
    <dgm:pt modelId="{F5B2EF6F-8A11-4D1D-9A03-853BAC937992}" type="pres">
      <dgm:prSet presAssocID="{BD93A32A-9618-458C-AA37-7FB954262B36}" presName="compNode" presStyleCnt="0"/>
      <dgm:spPr/>
    </dgm:pt>
    <dgm:pt modelId="{C04DE481-E1D9-48CA-9AB8-0846CAC3682B}" type="pres">
      <dgm:prSet presAssocID="{BD93A32A-9618-458C-AA37-7FB954262B36}" presName="bgRect" presStyleLbl="bgShp" presStyleIdx="1" presStyleCnt="7"/>
      <dgm:spPr/>
    </dgm:pt>
    <dgm:pt modelId="{06BF8D10-0803-4C6E-9F6D-0C40C2B39522}" type="pres">
      <dgm:prSet presAssocID="{BD93A32A-9618-458C-AA37-7FB954262B3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2577AF62-732F-4927-A1F6-0A86F19BB295}" type="pres">
      <dgm:prSet presAssocID="{BD93A32A-9618-458C-AA37-7FB954262B36}" presName="spaceRect" presStyleCnt="0"/>
      <dgm:spPr/>
    </dgm:pt>
    <dgm:pt modelId="{2C64B06D-CCA5-4CCE-ADED-DAF78CBA0752}" type="pres">
      <dgm:prSet presAssocID="{BD93A32A-9618-458C-AA37-7FB954262B36}" presName="parTx" presStyleLbl="revTx" presStyleIdx="1" presStyleCnt="7">
        <dgm:presLayoutVars>
          <dgm:chMax val="0"/>
          <dgm:chPref val="0"/>
        </dgm:presLayoutVars>
      </dgm:prSet>
      <dgm:spPr/>
    </dgm:pt>
    <dgm:pt modelId="{E75F1945-56B6-4836-9B36-0708079CFDEE}" type="pres">
      <dgm:prSet presAssocID="{66A2C552-430F-42CF-B23C-4D404AE4B529}" presName="sibTrans" presStyleCnt="0"/>
      <dgm:spPr/>
    </dgm:pt>
    <dgm:pt modelId="{87AC8567-9482-43ED-B1AF-277A3A5B5D5A}" type="pres">
      <dgm:prSet presAssocID="{606D4E23-CC8B-4C52-9056-1CB3143C1E8A}" presName="compNode" presStyleCnt="0"/>
      <dgm:spPr/>
    </dgm:pt>
    <dgm:pt modelId="{AEF7C55E-A4D4-4F37-95F6-F638C9FDA053}" type="pres">
      <dgm:prSet presAssocID="{606D4E23-CC8B-4C52-9056-1CB3143C1E8A}" presName="bgRect" presStyleLbl="bgShp" presStyleIdx="2" presStyleCnt="7"/>
      <dgm:spPr/>
    </dgm:pt>
    <dgm:pt modelId="{5E156929-5445-4768-BB36-E90A86B5AF9A}" type="pres">
      <dgm:prSet presAssocID="{606D4E23-CC8B-4C52-9056-1CB3143C1E8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bric Report Library"/>
        </a:ext>
      </dgm:extLst>
    </dgm:pt>
    <dgm:pt modelId="{36B8F233-1DC6-4DE0-BD18-2BE4E2EEBBF9}" type="pres">
      <dgm:prSet presAssocID="{606D4E23-CC8B-4C52-9056-1CB3143C1E8A}" presName="spaceRect" presStyleCnt="0"/>
      <dgm:spPr/>
    </dgm:pt>
    <dgm:pt modelId="{43839D40-8048-4DE4-93A0-199AC2EC3856}" type="pres">
      <dgm:prSet presAssocID="{606D4E23-CC8B-4C52-9056-1CB3143C1E8A}" presName="parTx" presStyleLbl="revTx" presStyleIdx="2" presStyleCnt="7">
        <dgm:presLayoutVars>
          <dgm:chMax val="0"/>
          <dgm:chPref val="0"/>
        </dgm:presLayoutVars>
      </dgm:prSet>
      <dgm:spPr/>
    </dgm:pt>
    <dgm:pt modelId="{D80797BA-4262-44EB-A547-2EE719B289B7}" type="pres">
      <dgm:prSet presAssocID="{B4C26446-D7AC-4EEC-B88C-5908F9D466BB}" presName="sibTrans" presStyleCnt="0"/>
      <dgm:spPr/>
    </dgm:pt>
    <dgm:pt modelId="{A742F94A-5F7A-49A8-B16B-0D27EED009DE}" type="pres">
      <dgm:prSet presAssocID="{8998A08A-0F10-4E25-8A05-4AC7C1A03845}" presName="compNode" presStyleCnt="0"/>
      <dgm:spPr/>
    </dgm:pt>
    <dgm:pt modelId="{56F90DDB-3D95-4628-A01B-B1E0A49079BA}" type="pres">
      <dgm:prSet presAssocID="{8998A08A-0F10-4E25-8A05-4AC7C1A03845}" presName="bgRect" presStyleLbl="bgShp" presStyleIdx="3" presStyleCnt="7"/>
      <dgm:spPr/>
    </dgm:pt>
    <dgm:pt modelId="{BAF5EA31-75A1-40B4-9D92-4EA8443D55B4}" type="pres">
      <dgm:prSet presAssocID="{8998A08A-0F10-4E25-8A05-4AC7C1A0384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stem"/>
        </a:ext>
      </dgm:extLst>
    </dgm:pt>
    <dgm:pt modelId="{F8B2328A-8332-46FE-92BC-8E963E59D9DB}" type="pres">
      <dgm:prSet presAssocID="{8998A08A-0F10-4E25-8A05-4AC7C1A03845}" presName="spaceRect" presStyleCnt="0"/>
      <dgm:spPr/>
    </dgm:pt>
    <dgm:pt modelId="{1F490D55-9048-444F-B321-050C458E0DBF}" type="pres">
      <dgm:prSet presAssocID="{8998A08A-0F10-4E25-8A05-4AC7C1A03845}" presName="parTx" presStyleLbl="revTx" presStyleIdx="3" presStyleCnt="7">
        <dgm:presLayoutVars>
          <dgm:chMax val="0"/>
          <dgm:chPref val="0"/>
        </dgm:presLayoutVars>
      </dgm:prSet>
      <dgm:spPr/>
    </dgm:pt>
    <dgm:pt modelId="{C49A96D0-67B1-44AB-89E5-C450C5F83944}" type="pres">
      <dgm:prSet presAssocID="{7E684048-5155-40AD-94F2-7FA0A6025A06}" presName="sibTrans" presStyleCnt="0"/>
      <dgm:spPr/>
    </dgm:pt>
    <dgm:pt modelId="{B2649712-A9AC-4D38-B6E0-881F3CAD1302}" type="pres">
      <dgm:prSet presAssocID="{96C9C896-4844-4F67-B8F3-1341CCC48009}" presName="compNode" presStyleCnt="0"/>
      <dgm:spPr/>
    </dgm:pt>
    <dgm:pt modelId="{98ACA7B5-42CE-458B-9DE1-6D298AEF8F2E}" type="pres">
      <dgm:prSet presAssocID="{96C9C896-4844-4F67-B8F3-1341CCC48009}" presName="bgRect" presStyleLbl="bgShp" presStyleIdx="4" presStyleCnt="7"/>
      <dgm:spPr/>
    </dgm:pt>
    <dgm:pt modelId="{28D4C6D7-C9CE-4C3C-8F5D-3ED27DCF6261}" type="pres">
      <dgm:prSet presAssocID="{96C9C896-4844-4F67-B8F3-1341CCC4800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EC3E45B-3A8B-472E-BEAD-91B51F94AA11}" type="pres">
      <dgm:prSet presAssocID="{96C9C896-4844-4F67-B8F3-1341CCC48009}" presName="spaceRect" presStyleCnt="0"/>
      <dgm:spPr/>
    </dgm:pt>
    <dgm:pt modelId="{42E4A4BB-E3FB-4260-99B8-826E3B3410DA}" type="pres">
      <dgm:prSet presAssocID="{96C9C896-4844-4F67-B8F3-1341CCC48009}" presName="parTx" presStyleLbl="revTx" presStyleIdx="4" presStyleCnt="7">
        <dgm:presLayoutVars>
          <dgm:chMax val="0"/>
          <dgm:chPref val="0"/>
        </dgm:presLayoutVars>
      </dgm:prSet>
      <dgm:spPr/>
    </dgm:pt>
    <dgm:pt modelId="{61418111-8820-4A65-826B-70A14CF4731E}" type="pres">
      <dgm:prSet presAssocID="{E2D1E0CF-5372-4D7E-9051-02ACB3F426A4}" presName="sibTrans" presStyleCnt="0"/>
      <dgm:spPr/>
    </dgm:pt>
    <dgm:pt modelId="{086F8CFF-2335-449F-B529-A94D35DED3C6}" type="pres">
      <dgm:prSet presAssocID="{FF5EB9B2-A184-4422-9D33-F76577511668}" presName="compNode" presStyleCnt="0"/>
      <dgm:spPr/>
    </dgm:pt>
    <dgm:pt modelId="{D918DF5E-16CF-4E49-8A4B-7340D7FC550E}" type="pres">
      <dgm:prSet presAssocID="{FF5EB9B2-A184-4422-9D33-F76577511668}" presName="bgRect" presStyleLbl="bgShp" presStyleIdx="5" presStyleCnt="7"/>
      <dgm:spPr/>
    </dgm:pt>
    <dgm:pt modelId="{1ADF9B06-2F02-40F3-B769-FDDAF3CD0682}" type="pres">
      <dgm:prSet presAssocID="{FF5EB9B2-A184-4422-9D33-F76577511668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bum"/>
        </a:ext>
      </dgm:extLst>
    </dgm:pt>
    <dgm:pt modelId="{1C1BBFA0-818E-4DA2-ABF2-1CEF64C6FA9F}" type="pres">
      <dgm:prSet presAssocID="{FF5EB9B2-A184-4422-9D33-F76577511668}" presName="spaceRect" presStyleCnt="0"/>
      <dgm:spPr/>
    </dgm:pt>
    <dgm:pt modelId="{031F7CDB-8FC5-4E97-81E7-03347E11659C}" type="pres">
      <dgm:prSet presAssocID="{FF5EB9B2-A184-4422-9D33-F76577511668}" presName="parTx" presStyleLbl="revTx" presStyleIdx="5" presStyleCnt="7">
        <dgm:presLayoutVars>
          <dgm:chMax val="0"/>
          <dgm:chPref val="0"/>
        </dgm:presLayoutVars>
      </dgm:prSet>
      <dgm:spPr/>
    </dgm:pt>
    <dgm:pt modelId="{75C9BA93-A74E-4A7F-9AC4-D9808B7C714D}" type="pres">
      <dgm:prSet presAssocID="{D4365306-2A92-4BDC-9F35-A34BCD754302}" presName="sibTrans" presStyleCnt="0"/>
      <dgm:spPr/>
    </dgm:pt>
    <dgm:pt modelId="{7989836D-10AD-473F-86F3-5DD34B117541}" type="pres">
      <dgm:prSet presAssocID="{49B9D0FB-359D-4EE1-901D-BE26298A3E78}" presName="compNode" presStyleCnt="0"/>
      <dgm:spPr/>
    </dgm:pt>
    <dgm:pt modelId="{FD34D0FD-95AC-463E-B8B3-9BFAAD163B20}" type="pres">
      <dgm:prSet presAssocID="{49B9D0FB-359D-4EE1-901D-BE26298A3E78}" presName="bgRect" presStyleLbl="bgShp" presStyleIdx="6" presStyleCnt="7"/>
      <dgm:spPr/>
    </dgm:pt>
    <dgm:pt modelId="{408E7945-018B-4D33-AE31-841E9D51BF7F}" type="pres">
      <dgm:prSet presAssocID="{49B9D0FB-359D-4EE1-901D-BE26298A3E7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ort Add"/>
        </a:ext>
      </dgm:extLst>
    </dgm:pt>
    <dgm:pt modelId="{45A4B01B-BFB2-4234-8DCC-58ACBED76692}" type="pres">
      <dgm:prSet presAssocID="{49B9D0FB-359D-4EE1-901D-BE26298A3E78}" presName="spaceRect" presStyleCnt="0"/>
      <dgm:spPr/>
    </dgm:pt>
    <dgm:pt modelId="{E5180B8F-F294-46EA-B620-666F5DDA0180}" type="pres">
      <dgm:prSet presAssocID="{49B9D0FB-359D-4EE1-901D-BE26298A3E78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F8589A0B-FD40-469C-B70B-96414BFFFF19}" type="presOf" srcId="{886F762D-F87E-48D7-A0BC-C738E02416DE}" destId="{993E68F8-5443-4B71-A2E4-E795C1EBF7DB}" srcOrd="0" destOrd="0" presId="urn:microsoft.com/office/officeart/2018/2/layout/IconVerticalSolidList"/>
    <dgm:cxn modelId="{533E4521-307D-407B-B051-91259568C89B}" srcId="{886F762D-F87E-48D7-A0BC-C738E02416DE}" destId="{FF5EB9B2-A184-4422-9D33-F76577511668}" srcOrd="5" destOrd="0" parTransId="{F1907732-01CF-4EBC-A97C-4F93F1BA7922}" sibTransId="{D4365306-2A92-4BDC-9F35-A34BCD754302}"/>
    <dgm:cxn modelId="{F067F623-7BCF-4E72-BC47-02EAEA7EAF2C}" type="presOf" srcId="{8998A08A-0F10-4E25-8A05-4AC7C1A03845}" destId="{1F490D55-9048-444F-B321-050C458E0DBF}" srcOrd="0" destOrd="0" presId="urn:microsoft.com/office/officeart/2018/2/layout/IconVerticalSolidList"/>
    <dgm:cxn modelId="{642D8F25-8062-43FA-8976-1D47480A3117}" srcId="{886F762D-F87E-48D7-A0BC-C738E02416DE}" destId="{96C9C896-4844-4F67-B8F3-1341CCC48009}" srcOrd="4" destOrd="0" parTransId="{776F796F-35BD-423F-8767-A0898AE4B69E}" sibTransId="{E2D1E0CF-5372-4D7E-9051-02ACB3F426A4}"/>
    <dgm:cxn modelId="{8D2F8C2E-5F8B-4C1F-9BF6-644B3B4EB8C2}" type="presOf" srcId="{96C9C896-4844-4F67-B8F3-1341CCC48009}" destId="{42E4A4BB-E3FB-4260-99B8-826E3B3410DA}" srcOrd="0" destOrd="0" presId="urn:microsoft.com/office/officeart/2018/2/layout/IconVerticalSolidList"/>
    <dgm:cxn modelId="{B565B232-5E86-44A1-941E-25AE5B2A2CEB}" srcId="{886F762D-F87E-48D7-A0BC-C738E02416DE}" destId="{BC5ECFD8-FFF4-43F8-AA9D-DF933EC1F244}" srcOrd="0" destOrd="0" parTransId="{4C2AA70F-FE01-4F8E-BC83-820F5C769DB1}" sibTransId="{D8134B75-425D-4A54-8314-E258E6D82339}"/>
    <dgm:cxn modelId="{04883839-CBA8-4AD5-9D4D-585747A1BCAE}" srcId="{886F762D-F87E-48D7-A0BC-C738E02416DE}" destId="{606D4E23-CC8B-4C52-9056-1CB3143C1E8A}" srcOrd="2" destOrd="0" parTransId="{470696CF-ADD1-4DF8-8B14-80CCC8975B9C}" sibTransId="{B4C26446-D7AC-4EEC-B88C-5908F9D466BB}"/>
    <dgm:cxn modelId="{A8B09D70-B68B-4A46-A2EA-50FD70913153}" type="presOf" srcId="{49B9D0FB-359D-4EE1-901D-BE26298A3E78}" destId="{E5180B8F-F294-46EA-B620-666F5DDA0180}" srcOrd="0" destOrd="0" presId="urn:microsoft.com/office/officeart/2018/2/layout/IconVerticalSolidList"/>
    <dgm:cxn modelId="{D7987088-AAAE-4A81-A99A-96E8233297D5}" type="presOf" srcId="{BC5ECFD8-FFF4-43F8-AA9D-DF933EC1F244}" destId="{03B5D040-D28A-41E4-BEF3-185749DD88B3}" srcOrd="0" destOrd="0" presId="urn:microsoft.com/office/officeart/2018/2/layout/IconVerticalSolidList"/>
    <dgm:cxn modelId="{0DA818A1-2185-48AA-85B1-31C33600C34C}" type="presOf" srcId="{606D4E23-CC8B-4C52-9056-1CB3143C1E8A}" destId="{43839D40-8048-4DE4-93A0-199AC2EC3856}" srcOrd="0" destOrd="0" presId="urn:microsoft.com/office/officeart/2018/2/layout/IconVerticalSolidList"/>
    <dgm:cxn modelId="{0AAAFFA3-60A6-4D05-9ADF-6227714CFDF1}" type="presOf" srcId="{BD93A32A-9618-458C-AA37-7FB954262B36}" destId="{2C64B06D-CCA5-4CCE-ADED-DAF78CBA0752}" srcOrd="0" destOrd="0" presId="urn:microsoft.com/office/officeart/2018/2/layout/IconVerticalSolidList"/>
    <dgm:cxn modelId="{435544BC-9F88-4E86-9485-C75F6CC7FD82}" srcId="{886F762D-F87E-48D7-A0BC-C738E02416DE}" destId="{8998A08A-0F10-4E25-8A05-4AC7C1A03845}" srcOrd="3" destOrd="0" parTransId="{70FC7CAD-28C4-4C01-8B26-BFD75C8FD3C8}" sibTransId="{7E684048-5155-40AD-94F2-7FA0A6025A06}"/>
    <dgm:cxn modelId="{39EF74C2-5672-4FCA-9D2A-8080A9396F16}" srcId="{886F762D-F87E-48D7-A0BC-C738E02416DE}" destId="{BD93A32A-9618-458C-AA37-7FB954262B36}" srcOrd="1" destOrd="0" parTransId="{6B0C9B31-08EB-4972-9425-4DA45D8FD44C}" sibTransId="{66A2C552-430F-42CF-B23C-4D404AE4B529}"/>
    <dgm:cxn modelId="{01D5DDCB-3B50-4963-ABB3-29F6D48D4AE2}" srcId="{886F762D-F87E-48D7-A0BC-C738E02416DE}" destId="{49B9D0FB-359D-4EE1-901D-BE26298A3E78}" srcOrd="6" destOrd="0" parTransId="{B867FE3C-FFF2-427C-B0E0-42255752F542}" sibTransId="{E825213C-A04C-4E23-B39C-F88E7006EE7F}"/>
    <dgm:cxn modelId="{69320ADC-661F-4A7D-A4EC-B4C2CE91D7F5}" type="presOf" srcId="{FF5EB9B2-A184-4422-9D33-F76577511668}" destId="{031F7CDB-8FC5-4E97-81E7-03347E11659C}" srcOrd="0" destOrd="0" presId="urn:microsoft.com/office/officeart/2018/2/layout/IconVerticalSolidList"/>
    <dgm:cxn modelId="{5BEE2CF5-07AE-4A2E-B2F7-05F0CBC71CD8}" type="presParOf" srcId="{993E68F8-5443-4B71-A2E4-E795C1EBF7DB}" destId="{5BC55791-7E59-407B-893F-C97A6F2B58E9}" srcOrd="0" destOrd="0" presId="urn:microsoft.com/office/officeart/2018/2/layout/IconVerticalSolidList"/>
    <dgm:cxn modelId="{6ED9EBBF-2B36-444B-9E6B-C4212956CF68}" type="presParOf" srcId="{5BC55791-7E59-407B-893F-C97A6F2B58E9}" destId="{5B9BA87F-2D44-4A14-AD7E-DBD0525776CE}" srcOrd="0" destOrd="0" presId="urn:microsoft.com/office/officeart/2018/2/layout/IconVerticalSolidList"/>
    <dgm:cxn modelId="{6F9470E2-6A95-48AD-B387-C015C7475DA6}" type="presParOf" srcId="{5BC55791-7E59-407B-893F-C97A6F2B58E9}" destId="{2424A462-116C-4813-9626-DFDA18C13448}" srcOrd="1" destOrd="0" presId="urn:microsoft.com/office/officeart/2018/2/layout/IconVerticalSolidList"/>
    <dgm:cxn modelId="{5CEF1BE9-9A83-4049-83F2-42258F18EB8D}" type="presParOf" srcId="{5BC55791-7E59-407B-893F-C97A6F2B58E9}" destId="{C05F2C61-9016-4AC0-BB75-BFEA591CB2A8}" srcOrd="2" destOrd="0" presId="urn:microsoft.com/office/officeart/2018/2/layout/IconVerticalSolidList"/>
    <dgm:cxn modelId="{A5EBE208-46CC-47B7-B0E9-FE32B729642D}" type="presParOf" srcId="{5BC55791-7E59-407B-893F-C97A6F2B58E9}" destId="{03B5D040-D28A-41E4-BEF3-185749DD88B3}" srcOrd="3" destOrd="0" presId="urn:microsoft.com/office/officeart/2018/2/layout/IconVerticalSolidList"/>
    <dgm:cxn modelId="{E41AA1ED-9818-4ED6-845F-CD8157556913}" type="presParOf" srcId="{993E68F8-5443-4B71-A2E4-E795C1EBF7DB}" destId="{4206F18B-62A1-4AB6-817C-E2BEFC9553F5}" srcOrd="1" destOrd="0" presId="urn:microsoft.com/office/officeart/2018/2/layout/IconVerticalSolidList"/>
    <dgm:cxn modelId="{4FE88F83-13F1-464B-888D-D10F4635C098}" type="presParOf" srcId="{993E68F8-5443-4B71-A2E4-E795C1EBF7DB}" destId="{F5B2EF6F-8A11-4D1D-9A03-853BAC937992}" srcOrd="2" destOrd="0" presId="urn:microsoft.com/office/officeart/2018/2/layout/IconVerticalSolidList"/>
    <dgm:cxn modelId="{0B8DC416-E3F4-44B1-8441-EB77AFB3E244}" type="presParOf" srcId="{F5B2EF6F-8A11-4D1D-9A03-853BAC937992}" destId="{C04DE481-E1D9-48CA-9AB8-0846CAC3682B}" srcOrd="0" destOrd="0" presId="urn:microsoft.com/office/officeart/2018/2/layout/IconVerticalSolidList"/>
    <dgm:cxn modelId="{CD8DCBFB-C295-43EA-9ABF-C8DD9B13AD0D}" type="presParOf" srcId="{F5B2EF6F-8A11-4D1D-9A03-853BAC937992}" destId="{06BF8D10-0803-4C6E-9F6D-0C40C2B39522}" srcOrd="1" destOrd="0" presId="urn:microsoft.com/office/officeart/2018/2/layout/IconVerticalSolidList"/>
    <dgm:cxn modelId="{4DB0C535-F1C2-49B3-91AA-09784F73F9F3}" type="presParOf" srcId="{F5B2EF6F-8A11-4D1D-9A03-853BAC937992}" destId="{2577AF62-732F-4927-A1F6-0A86F19BB295}" srcOrd="2" destOrd="0" presId="urn:microsoft.com/office/officeart/2018/2/layout/IconVerticalSolidList"/>
    <dgm:cxn modelId="{C0AE7CAE-640C-4C37-932B-DE47A3088A66}" type="presParOf" srcId="{F5B2EF6F-8A11-4D1D-9A03-853BAC937992}" destId="{2C64B06D-CCA5-4CCE-ADED-DAF78CBA0752}" srcOrd="3" destOrd="0" presId="urn:microsoft.com/office/officeart/2018/2/layout/IconVerticalSolidList"/>
    <dgm:cxn modelId="{152D94C7-B563-434B-A662-FA05CAAFEFF7}" type="presParOf" srcId="{993E68F8-5443-4B71-A2E4-E795C1EBF7DB}" destId="{E75F1945-56B6-4836-9B36-0708079CFDEE}" srcOrd="3" destOrd="0" presId="urn:microsoft.com/office/officeart/2018/2/layout/IconVerticalSolidList"/>
    <dgm:cxn modelId="{66E1D13A-6F70-4F98-B1D0-7F887D2861F6}" type="presParOf" srcId="{993E68F8-5443-4B71-A2E4-E795C1EBF7DB}" destId="{87AC8567-9482-43ED-B1AF-277A3A5B5D5A}" srcOrd="4" destOrd="0" presId="urn:microsoft.com/office/officeart/2018/2/layout/IconVerticalSolidList"/>
    <dgm:cxn modelId="{E42E5946-1658-4316-A789-BC04A55249EA}" type="presParOf" srcId="{87AC8567-9482-43ED-B1AF-277A3A5B5D5A}" destId="{AEF7C55E-A4D4-4F37-95F6-F638C9FDA053}" srcOrd="0" destOrd="0" presId="urn:microsoft.com/office/officeart/2018/2/layout/IconVerticalSolidList"/>
    <dgm:cxn modelId="{9C905512-0F16-4A42-9DD8-E55BE0A14A13}" type="presParOf" srcId="{87AC8567-9482-43ED-B1AF-277A3A5B5D5A}" destId="{5E156929-5445-4768-BB36-E90A86B5AF9A}" srcOrd="1" destOrd="0" presId="urn:microsoft.com/office/officeart/2018/2/layout/IconVerticalSolidList"/>
    <dgm:cxn modelId="{1AA4A572-DDE6-4991-AD39-E654F52ED755}" type="presParOf" srcId="{87AC8567-9482-43ED-B1AF-277A3A5B5D5A}" destId="{36B8F233-1DC6-4DE0-BD18-2BE4E2EEBBF9}" srcOrd="2" destOrd="0" presId="urn:microsoft.com/office/officeart/2018/2/layout/IconVerticalSolidList"/>
    <dgm:cxn modelId="{E36F1FD1-88EF-418F-BD17-38FA928E5885}" type="presParOf" srcId="{87AC8567-9482-43ED-B1AF-277A3A5B5D5A}" destId="{43839D40-8048-4DE4-93A0-199AC2EC3856}" srcOrd="3" destOrd="0" presId="urn:microsoft.com/office/officeart/2018/2/layout/IconVerticalSolidList"/>
    <dgm:cxn modelId="{E8B9B8B0-66DB-44C1-BEF8-A6F45F62D6EB}" type="presParOf" srcId="{993E68F8-5443-4B71-A2E4-E795C1EBF7DB}" destId="{D80797BA-4262-44EB-A547-2EE719B289B7}" srcOrd="5" destOrd="0" presId="urn:microsoft.com/office/officeart/2018/2/layout/IconVerticalSolidList"/>
    <dgm:cxn modelId="{BAA1672B-9D04-4A95-B129-5D82524336B9}" type="presParOf" srcId="{993E68F8-5443-4B71-A2E4-E795C1EBF7DB}" destId="{A742F94A-5F7A-49A8-B16B-0D27EED009DE}" srcOrd="6" destOrd="0" presId="urn:microsoft.com/office/officeart/2018/2/layout/IconVerticalSolidList"/>
    <dgm:cxn modelId="{A8FBF956-DE18-45A2-AA8D-9A18037361EF}" type="presParOf" srcId="{A742F94A-5F7A-49A8-B16B-0D27EED009DE}" destId="{56F90DDB-3D95-4628-A01B-B1E0A49079BA}" srcOrd="0" destOrd="0" presId="urn:microsoft.com/office/officeart/2018/2/layout/IconVerticalSolidList"/>
    <dgm:cxn modelId="{8C253A91-6B36-4646-8A32-923043F0A02E}" type="presParOf" srcId="{A742F94A-5F7A-49A8-B16B-0D27EED009DE}" destId="{BAF5EA31-75A1-40B4-9D92-4EA8443D55B4}" srcOrd="1" destOrd="0" presId="urn:microsoft.com/office/officeart/2018/2/layout/IconVerticalSolidList"/>
    <dgm:cxn modelId="{F02ACDC1-FC59-40A1-8047-1DBFFA252F9F}" type="presParOf" srcId="{A742F94A-5F7A-49A8-B16B-0D27EED009DE}" destId="{F8B2328A-8332-46FE-92BC-8E963E59D9DB}" srcOrd="2" destOrd="0" presId="urn:microsoft.com/office/officeart/2018/2/layout/IconVerticalSolidList"/>
    <dgm:cxn modelId="{15F44174-0E00-440B-A519-D2C8B413A73A}" type="presParOf" srcId="{A742F94A-5F7A-49A8-B16B-0D27EED009DE}" destId="{1F490D55-9048-444F-B321-050C458E0DBF}" srcOrd="3" destOrd="0" presId="urn:microsoft.com/office/officeart/2018/2/layout/IconVerticalSolidList"/>
    <dgm:cxn modelId="{BA3DE141-F8E5-443D-BA18-105B56D61D67}" type="presParOf" srcId="{993E68F8-5443-4B71-A2E4-E795C1EBF7DB}" destId="{C49A96D0-67B1-44AB-89E5-C450C5F83944}" srcOrd="7" destOrd="0" presId="urn:microsoft.com/office/officeart/2018/2/layout/IconVerticalSolidList"/>
    <dgm:cxn modelId="{76658026-52F8-4558-BC73-F64D9B9C19AF}" type="presParOf" srcId="{993E68F8-5443-4B71-A2E4-E795C1EBF7DB}" destId="{B2649712-A9AC-4D38-B6E0-881F3CAD1302}" srcOrd="8" destOrd="0" presId="urn:microsoft.com/office/officeart/2018/2/layout/IconVerticalSolidList"/>
    <dgm:cxn modelId="{6F00DCDE-C6C4-4765-AA8B-3CE505B2959B}" type="presParOf" srcId="{B2649712-A9AC-4D38-B6E0-881F3CAD1302}" destId="{98ACA7B5-42CE-458B-9DE1-6D298AEF8F2E}" srcOrd="0" destOrd="0" presId="urn:microsoft.com/office/officeart/2018/2/layout/IconVerticalSolidList"/>
    <dgm:cxn modelId="{22D18724-CFC3-4389-9EC3-FAA0A79E5B42}" type="presParOf" srcId="{B2649712-A9AC-4D38-B6E0-881F3CAD1302}" destId="{28D4C6D7-C9CE-4C3C-8F5D-3ED27DCF6261}" srcOrd="1" destOrd="0" presId="urn:microsoft.com/office/officeart/2018/2/layout/IconVerticalSolidList"/>
    <dgm:cxn modelId="{C7657628-7EF8-4A18-8E42-18A9709ACB8D}" type="presParOf" srcId="{B2649712-A9AC-4D38-B6E0-881F3CAD1302}" destId="{7EC3E45B-3A8B-472E-BEAD-91B51F94AA11}" srcOrd="2" destOrd="0" presId="urn:microsoft.com/office/officeart/2018/2/layout/IconVerticalSolidList"/>
    <dgm:cxn modelId="{50E1AE6D-465F-41B3-9C71-599502A2BEE3}" type="presParOf" srcId="{B2649712-A9AC-4D38-B6E0-881F3CAD1302}" destId="{42E4A4BB-E3FB-4260-99B8-826E3B3410DA}" srcOrd="3" destOrd="0" presId="urn:microsoft.com/office/officeart/2018/2/layout/IconVerticalSolidList"/>
    <dgm:cxn modelId="{9FBAC7D7-1DA4-4E95-8964-C17504BA9152}" type="presParOf" srcId="{993E68F8-5443-4B71-A2E4-E795C1EBF7DB}" destId="{61418111-8820-4A65-826B-70A14CF4731E}" srcOrd="9" destOrd="0" presId="urn:microsoft.com/office/officeart/2018/2/layout/IconVerticalSolidList"/>
    <dgm:cxn modelId="{6D658B5F-1286-4EB4-84A0-6DACC38832A9}" type="presParOf" srcId="{993E68F8-5443-4B71-A2E4-E795C1EBF7DB}" destId="{086F8CFF-2335-449F-B529-A94D35DED3C6}" srcOrd="10" destOrd="0" presId="urn:microsoft.com/office/officeart/2018/2/layout/IconVerticalSolidList"/>
    <dgm:cxn modelId="{C5FB2E74-859A-470E-B404-71D797D063E2}" type="presParOf" srcId="{086F8CFF-2335-449F-B529-A94D35DED3C6}" destId="{D918DF5E-16CF-4E49-8A4B-7340D7FC550E}" srcOrd="0" destOrd="0" presId="urn:microsoft.com/office/officeart/2018/2/layout/IconVerticalSolidList"/>
    <dgm:cxn modelId="{D2C06439-94D8-454D-ACFB-9AD1B3ECC1B5}" type="presParOf" srcId="{086F8CFF-2335-449F-B529-A94D35DED3C6}" destId="{1ADF9B06-2F02-40F3-B769-FDDAF3CD0682}" srcOrd="1" destOrd="0" presId="urn:microsoft.com/office/officeart/2018/2/layout/IconVerticalSolidList"/>
    <dgm:cxn modelId="{AE7D777B-9812-480A-A835-A54179ECEA8E}" type="presParOf" srcId="{086F8CFF-2335-449F-B529-A94D35DED3C6}" destId="{1C1BBFA0-818E-4DA2-ABF2-1CEF64C6FA9F}" srcOrd="2" destOrd="0" presId="urn:microsoft.com/office/officeart/2018/2/layout/IconVerticalSolidList"/>
    <dgm:cxn modelId="{2ED548E2-09E3-49EE-9F5E-5E87F0169669}" type="presParOf" srcId="{086F8CFF-2335-449F-B529-A94D35DED3C6}" destId="{031F7CDB-8FC5-4E97-81E7-03347E11659C}" srcOrd="3" destOrd="0" presId="urn:microsoft.com/office/officeart/2018/2/layout/IconVerticalSolidList"/>
    <dgm:cxn modelId="{9B52CD70-7A0E-4DC3-82DC-E8167497F2CE}" type="presParOf" srcId="{993E68F8-5443-4B71-A2E4-E795C1EBF7DB}" destId="{75C9BA93-A74E-4A7F-9AC4-D9808B7C714D}" srcOrd="11" destOrd="0" presId="urn:microsoft.com/office/officeart/2018/2/layout/IconVerticalSolidList"/>
    <dgm:cxn modelId="{6BA48B02-19CE-4FF7-8500-61C6CB6BF961}" type="presParOf" srcId="{993E68F8-5443-4B71-A2E4-E795C1EBF7DB}" destId="{7989836D-10AD-473F-86F3-5DD34B117541}" srcOrd="12" destOrd="0" presId="urn:microsoft.com/office/officeart/2018/2/layout/IconVerticalSolidList"/>
    <dgm:cxn modelId="{E043657C-B797-4132-9A19-E1901FE769B2}" type="presParOf" srcId="{7989836D-10AD-473F-86F3-5DD34B117541}" destId="{FD34D0FD-95AC-463E-B8B3-9BFAAD163B20}" srcOrd="0" destOrd="0" presId="urn:microsoft.com/office/officeart/2018/2/layout/IconVerticalSolidList"/>
    <dgm:cxn modelId="{A7760B08-C20A-46CC-9708-EC1BB33375FE}" type="presParOf" srcId="{7989836D-10AD-473F-86F3-5DD34B117541}" destId="{408E7945-018B-4D33-AE31-841E9D51BF7F}" srcOrd="1" destOrd="0" presId="urn:microsoft.com/office/officeart/2018/2/layout/IconVerticalSolidList"/>
    <dgm:cxn modelId="{664B3CA8-ADEB-4C78-9ECE-0F1F83030C15}" type="presParOf" srcId="{7989836D-10AD-473F-86F3-5DD34B117541}" destId="{45A4B01B-BFB2-4234-8DCC-58ACBED76692}" srcOrd="2" destOrd="0" presId="urn:microsoft.com/office/officeart/2018/2/layout/IconVerticalSolidList"/>
    <dgm:cxn modelId="{E8BB5109-D460-46F1-B44D-C11E24F3488F}" type="presParOf" srcId="{7989836D-10AD-473F-86F3-5DD34B117541}" destId="{E5180B8F-F294-46EA-B620-666F5DDA01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DFA78F-04BC-4802-AA1A-6E608AE6F90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7C6A7D8-CCAC-4776-8F37-CCDBEDDB61D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Reason for Choosing this project </a:t>
          </a:r>
        </a:p>
      </dgm:t>
    </dgm:pt>
    <dgm:pt modelId="{8A669BF1-2F1C-4835-B5A8-8A776BEE3434}" type="parTrans" cxnId="{9B3E4F42-F573-4843-AF47-2A6A636E69F4}">
      <dgm:prSet/>
      <dgm:spPr/>
      <dgm:t>
        <a:bodyPr/>
        <a:lstStyle/>
        <a:p>
          <a:endParaRPr lang="en-US"/>
        </a:p>
      </dgm:t>
    </dgm:pt>
    <dgm:pt modelId="{F3790EE0-75F1-4F83-BFDD-04AA8720EB21}" type="sibTrans" cxnId="{9B3E4F42-F573-4843-AF47-2A6A636E69F4}">
      <dgm:prSet/>
      <dgm:spPr/>
      <dgm:t>
        <a:bodyPr/>
        <a:lstStyle/>
        <a:p>
          <a:endParaRPr lang="en-US"/>
        </a:p>
      </dgm:t>
    </dgm:pt>
    <dgm:pt modelId="{3514EECE-918E-480B-A69A-D0E93622DF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Medical help</a:t>
          </a:r>
        </a:p>
      </dgm:t>
    </dgm:pt>
    <dgm:pt modelId="{04DB02BB-F161-4A75-B054-08B3228D2733}" type="parTrans" cxnId="{B4DEFE26-9F32-4604-9D46-3682996CD97D}">
      <dgm:prSet/>
      <dgm:spPr/>
      <dgm:t>
        <a:bodyPr/>
        <a:lstStyle/>
        <a:p>
          <a:endParaRPr lang="en-US"/>
        </a:p>
      </dgm:t>
    </dgm:pt>
    <dgm:pt modelId="{7C92BAC0-4074-4C1B-8E19-113B3AB5E062}" type="sibTrans" cxnId="{B4DEFE26-9F32-4604-9D46-3682996CD97D}">
      <dgm:prSet/>
      <dgm:spPr/>
      <dgm:t>
        <a:bodyPr/>
        <a:lstStyle/>
        <a:p>
          <a:endParaRPr lang="en-US"/>
        </a:p>
      </dgm:t>
    </dgm:pt>
    <dgm:pt modelId="{BB676DFD-D5E8-405B-BAAB-8C176E7AE0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Covid-19 Situation</a:t>
          </a:r>
        </a:p>
      </dgm:t>
    </dgm:pt>
    <dgm:pt modelId="{4CC9A859-6446-4968-B640-70BE5DD8FBC4}" type="parTrans" cxnId="{C8D0292B-18C3-489E-B966-EDB421464CE5}">
      <dgm:prSet/>
      <dgm:spPr/>
      <dgm:t>
        <a:bodyPr/>
        <a:lstStyle/>
        <a:p>
          <a:endParaRPr lang="en-US"/>
        </a:p>
      </dgm:t>
    </dgm:pt>
    <dgm:pt modelId="{EEA455D3-6BA6-4E8E-AB9B-F53FD3CE2B29}" type="sibTrans" cxnId="{C8D0292B-18C3-489E-B966-EDB421464CE5}">
      <dgm:prSet/>
      <dgm:spPr/>
      <dgm:t>
        <a:bodyPr/>
        <a:lstStyle/>
        <a:p>
          <a:endParaRPr lang="en-US"/>
        </a:p>
      </dgm:t>
    </dgm:pt>
    <dgm:pt modelId="{ED5C91BE-24C8-494E-BD08-10879F3204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Automatic System</a:t>
          </a:r>
        </a:p>
      </dgm:t>
    </dgm:pt>
    <dgm:pt modelId="{FAE9F187-EE3D-4379-8200-FAB5BE472673}" type="parTrans" cxnId="{7503992A-CF1D-4DCF-AA10-D537BA7B89FD}">
      <dgm:prSet/>
      <dgm:spPr/>
      <dgm:t>
        <a:bodyPr/>
        <a:lstStyle/>
        <a:p>
          <a:endParaRPr lang="en-US"/>
        </a:p>
      </dgm:t>
    </dgm:pt>
    <dgm:pt modelId="{A66B041C-0044-489D-9FEC-4854930AE759}" type="sibTrans" cxnId="{7503992A-CF1D-4DCF-AA10-D537BA7B89FD}">
      <dgm:prSet/>
      <dgm:spPr/>
      <dgm:t>
        <a:bodyPr/>
        <a:lstStyle/>
        <a:p>
          <a:endParaRPr lang="en-US"/>
        </a:p>
      </dgm:t>
    </dgm:pt>
    <dgm:pt modelId="{10EBDCA4-5B30-4438-AD2F-2162ED75DD8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Tools used in this project</a:t>
          </a:r>
        </a:p>
      </dgm:t>
    </dgm:pt>
    <dgm:pt modelId="{DA437FB5-63F0-4517-B528-B4CAFAC341D2}" type="parTrans" cxnId="{7B88ECB6-EC11-4F50-9704-190AB009980C}">
      <dgm:prSet/>
      <dgm:spPr/>
      <dgm:t>
        <a:bodyPr/>
        <a:lstStyle/>
        <a:p>
          <a:endParaRPr lang="en-US"/>
        </a:p>
      </dgm:t>
    </dgm:pt>
    <dgm:pt modelId="{0E692204-68BF-4CA1-904B-638D989B1789}" type="sibTrans" cxnId="{7B88ECB6-EC11-4F50-9704-190AB009980C}">
      <dgm:prSet/>
      <dgm:spPr/>
      <dgm:t>
        <a:bodyPr/>
        <a:lstStyle/>
        <a:p>
          <a:endParaRPr lang="en-US"/>
        </a:p>
      </dgm:t>
    </dgm:pt>
    <dgm:pt modelId="{5F5EFC6D-6E0B-42CD-AD47-670CAFE2A0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Keras</a:t>
          </a:r>
        </a:p>
      </dgm:t>
    </dgm:pt>
    <dgm:pt modelId="{04DE7630-DFB9-48F0-8C8B-C27CA5455333}" type="parTrans" cxnId="{4BE271F1-3EDF-4444-9E90-1D1565B6142D}">
      <dgm:prSet/>
      <dgm:spPr/>
      <dgm:t>
        <a:bodyPr/>
        <a:lstStyle/>
        <a:p>
          <a:endParaRPr lang="en-US"/>
        </a:p>
      </dgm:t>
    </dgm:pt>
    <dgm:pt modelId="{3E539F5D-3330-4643-8992-6B4A437BD317}" type="sibTrans" cxnId="{4BE271F1-3EDF-4444-9E90-1D1565B6142D}">
      <dgm:prSet/>
      <dgm:spPr/>
      <dgm:t>
        <a:bodyPr/>
        <a:lstStyle/>
        <a:p>
          <a:endParaRPr lang="en-US"/>
        </a:p>
      </dgm:t>
    </dgm:pt>
    <dgm:pt modelId="{4FBCF272-B528-4AC5-97B5-295F9B6CCC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Pandas</a:t>
          </a:r>
        </a:p>
      </dgm:t>
    </dgm:pt>
    <dgm:pt modelId="{7466F7AB-E7B3-414F-8CBD-FA7D450E9FDD}" type="parTrans" cxnId="{464CF8C2-CF4E-4AE3-8D96-D837687032A7}">
      <dgm:prSet/>
      <dgm:spPr/>
      <dgm:t>
        <a:bodyPr/>
        <a:lstStyle/>
        <a:p>
          <a:endParaRPr lang="en-US"/>
        </a:p>
      </dgm:t>
    </dgm:pt>
    <dgm:pt modelId="{BBD0128A-6094-4062-A150-8ACA8E89E5BD}" type="sibTrans" cxnId="{464CF8C2-CF4E-4AE3-8D96-D837687032A7}">
      <dgm:prSet/>
      <dgm:spPr/>
      <dgm:t>
        <a:bodyPr/>
        <a:lstStyle/>
        <a:p>
          <a:endParaRPr lang="en-US"/>
        </a:p>
      </dgm:t>
    </dgm:pt>
    <dgm:pt modelId="{15FDD497-9AC2-4FD2-BA16-8FECBD0DAE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Opencv</a:t>
          </a:r>
        </a:p>
      </dgm:t>
    </dgm:pt>
    <dgm:pt modelId="{B2ED9EC2-D058-44EE-9378-5A35D55544EC}" type="parTrans" cxnId="{BC91BDB0-118C-4992-AB73-441B76FB4F73}">
      <dgm:prSet/>
      <dgm:spPr/>
      <dgm:t>
        <a:bodyPr/>
        <a:lstStyle/>
        <a:p>
          <a:endParaRPr lang="en-US"/>
        </a:p>
      </dgm:t>
    </dgm:pt>
    <dgm:pt modelId="{51A0BB4C-819B-4309-8BAE-7911E721A27A}" type="sibTrans" cxnId="{BC91BDB0-118C-4992-AB73-441B76FB4F73}">
      <dgm:prSet/>
      <dgm:spPr/>
      <dgm:t>
        <a:bodyPr/>
        <a:lstStyle/>
        <a:p>
          <a:endParaRPr lang="en-US"/>
        </a:p>
      </dgm:t>
    </dgm:pt>
    <dgm:pt modelId="{8D271CDB-B3D9-4ABF-90E9-35642EA698C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Dataset</a:t>
          </a:r>
        </a:p>
      </dgm:t>
    </dgm:pt>
    <dgm:pt modelId="{07527351-25FF-422A-BD01-00D9FEBD7F0C}" type="parTrans" cxnId="{CEC8AD51-3033-4EC0-BF20-374B27B3A051}">
      <dgm:prSet/>
      <dgm:spPr/>
      <dgm:t>
        <a:bodyPr/>
        <a:lstStyle/>
        <a:p>
          <a:endParaRPr lang="en-US"/>
        </a:p>
      </dgm:t>
    </dgm:pt>
    <dgm:pt modelId="{42BA6BC3-1106-48CB-888F-4B02D1621149}" type="sibTrans" cxnId="{CEC8AD51-3033-4EC0-BF20-374B27B3A051}">
      <dgm:prSet/>
      <dgm:spPr/>
      <dgm:t>
        <a:bodyPr/>
        <a:lstStyle/>
        <a:p>
          <a:endParaRPr lang="en-US"/>
        </a:p>
      </dgm:t>
    </dgm:pt>
    <dgm:pt modelId="{04BEA32C-921D-4C70-A66E-28AD857102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data-</a:t>
          </a:r>
          <a:r>
            <a:rPr lang="en-US" dirty="0" err="1"/>
            <a:t>flair.training</a:t>
          </a:r>
        </a:p>
      </dgm:t>
    </dgm:pt>
    <dgm:pt modelId="{3E15D216-4A6A-464A-88EE-B13ACEE7DB57}" type="parTrans" cxnId="{C3A70D19-6E38-4219-B322-2DCF4F304B9B}">
      <dgm:prSet/>
      <dgm:spPr/>
      <dgm:t>
        <a:bodyPr/>
        <a:lstStyle/>
        <a:p>
          <a:endParaRPr lang="en-US"/>
        </a:p>
      </dgm:t>
    </dgm:pt>
    <dgm:pt modelId="{7679602E-186E-4636-9729-5AABD06D239C}" type="sibTrans" cxnId="{C3A70D19-6E38-4219-B322-2DCF4F304B9B}">
      <dgm:prSet/>
      <dgm:spPr/>
      <dgm:t>
        <a:bodyPr/>
        <a:lstStyle/>
        <a:p>
          <a:endParaRPr lang="en-US"/>
        </a:p>
      </dgm:t>
    </dgm:pt>
    <dgm:pt modelId="{70A85F5D-361B-4E6D-9A30-C1B43D8D6C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Testing and training parts</a:t>
          </a:r>
        </a:p>
      </dgm:t>
    </dgm:pt>
    <dgm:pt modelId="{91CD4544-F70A-4707-9D35-10504359CFCD}" type="parTrans" cxnId="{A5471152-610E-45D6-8AC9-8B373660F446}">
      <dgm:prSet/>
      <dgm:spPr/>
      <dgm:t>
        <a:bodyPr/>
        <a:lstStyle/>
        <a:p>
          <a:endParaRPr lang="en-US"/>
        </a:p>
      </dgm:t>
    </dgm:pt>
    <dgm:pt modelId="{364EC417-7B65-47B7-9BF3-21ED1B16984E}" type="sibTrans" cxnId="{A5471152-610E-45D6-8AC9-8B373660F446}">
      <dgm:prSet/>
      <dgm:spPr/>
      <dgm:t>
        <a:bodyPr/>
        <a:lstStyle/>
        <a:p>
          <a:endParaRPr lang="en-US"/>
        </a:p>
      </dgm:t>
    </dgm:pt>
    <dgm:pt modelId="{36E5966D-8445-4117-BC0D-43F04D1E7B94}">
      <dgm:prSet phldr="0"/>
      <dgm:spPr/>
      <dgm:t>
        <a:bodyPr/>
        <a:lstStyle/>
        <a:p>
          <a:pPr>
            <a:defRPr b="1"/>
          </a:pPr>
          <a:r>
            <a:rPr lang="en-US" b="0" dirty="0">
              <a:latin typeface="Calibri Light" panose="020F0302020204030204"/>
            </a:rPr>
            <a:t>Streamlit</a:t>
          </a:r>
        </a:p>
      </dgm:t>
    </dgm:pt>
    <dgm:pt modelId="{9E5B1FDA-0A98-441F-89C0-182A12554440}" type="parTrans" cxnId="{56312572-8E9F-437D-A6F4-5C473D7ED9CF}">
      <dgm:prSet/>
      <dgm:spPr/>
    </dgm:pt>
    <dgm:pt modelId="{8AC2F53E-D80E-4B09-ADFE-A40BE600D2BC}" type="sibTrans" cxnId="{56312572-8E9F-437D-A6F4-5C473D7ED9CF}">
      <dgm:prSet/>
      <dgm:spPr/>
    </dgm:pt>
    <dgm:pt modelId="{C076E6AF-A3E3-40E8-990B-DDB61B8A2705}" type="pres">
      <dgm:prSet presAssocID="{14DFA78F-04BC-4802-AA1A-6E608AE6F904}" presName="root" presStyleCnt="0">
        <dgm:presLayoutVars>
          <dgm:dir/>
          <dgm:resizeHandles val="exact"/>
        </dgm:presLayoutVars>
      </dgm:prSet>
      <dgm:spPr/>
    </dgm:pt>
    <dgm:pt modelId="{8A997690-6E50-4BD1-B1FA-37D18F5FAE42}" type="pres">
      <dgm:prSet presAssocID="{67C6A7D8-CCAC-4776-8F37-CCDBEDDB61D5}" presName="compNode" presStyleCnt="0"/>
      <dgm:spPr/>
    </dgm:pt>
    <dgm:pt modelId="{CD0147AA-39A0-4C3E-A6CE-60F6C7E28F61}" type="pres">
      <dgm:prSet presAssocID="{67C6A7D8-CCAC-4776-8F37-CCDBEDDB61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E0123901-7F55-43A3-AE8D-3C9626ED982B}" type="pres">
      <dgm:prSet presAssocID="{67C6A7D8-CCAC-4776-8F37-CCDBEDDB61D5}" presName="iconSpace" presStyleCnt="0"/>
      <dgm:spPr/>
    </dgm:pt>
    <dgm:pt modelId="{F6623713-F9A8-4992-9332-37BA0B844044}" type="pres">
      <dgm:prSet presAssocID="{67C6A7D8-CCAC-4776-8F37-CCDBEDDB61D5}" presName="parTx" presStyleLbl="revTx" presStyleIdx="0" presStyleCnt="6">
        <dgm:presLayoutVars>
          <dgm:chMax val="0"/>
          <dgm:chPref val="0"/>
        </dgm:presLayoutVars>
      </dgm:prSet>
      <dgm:spPr/>
    </dgm:pt>
    <dgm:pt modelId="{0C8C187E-FD36-4FF1-A9FB-E809D082A61C}" type="pres">
      <dgm:prSet presAssocID="{67C6A7D8-CCAC-4776-8F37-CCDBEDDB61D5}" presName="txSpace" presStyleCnt="0"/>
      <dgm:spPr/>
    </dgm:pt>
    <dgm:pt modelId="{2D06E2B3-4179-4D47-AB28-9E3B91613B3E}" type="pres">
      <dgm:prSet presAssocID="{67C6A7D8-CCAC-4776-8F37-CCDBEDDB61D5}" presName="desTx" presStyleLbl="revTx" presStyleIdx="1" presStyleCnt="6">
        <dgm:presLayoutVars/>
      </dgm:prSet>
      <dgm:spPr/>
    </dgm:pt>
    <dgm:pt modelId="{4C1662EB-5F36-42E5-9C1E-78FFDAC2DAFB}" type="pres">
      <dgm:prSet presAssocID="{F3790EE0-75F1-4F83-BFDD-04AA8720EB21}" presName="sibTrans" presStyleCnt="0"/>
      <dgm:spPr/>
    </dgm:pt>
    <dgm:pt modelId="{FE63182F-29B8-4468-BF7F-F0313378CDDF}" type="pres">
      <dgm:prSet presAssocID="{10EBDCA4-5B30-4438-AD2F-2162ED75DD8B}" presName="compNode" presStyleCnt="0"/>
      <dgm:spPr/>
    </dgm:pt>
    <dgm:pt modelId="{39870EED-9D61-4FAC-9C0B-81946839987D}" type="pres">
      <dgm:prSet presAssocID="{10EBDCA4-5B30-4438-AD2F-2162ED75DD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th"/>
        </a:ext>
      </dgm:extLst>
    </dgm:pt>
    <dgm:pt modelId="{CE71DC00-C0DE-4771-9429-9AD808F0BAFC}" type="pres">
      <dgm:prSet presAssocID="{10EBDCA4-5B30-4438-AD2F-2162ED75DD8B}" presName="iconSpace" presStyleCnt="0"/>
      <dgm:spPr/>
    </dgm:pt>
    <dgm:pt modelId="{9F58750C-5AB1-41BB-81E3-90B9062F662E}" type="pres">
      <dgm:prSet presAssocID="{10EBDCA4-5B30-4438-AD2F-2162ED75DD8B}" presName="parTx" presStyleLbl="revTx" presStyleIdx="2" presStyleCnt="6">
        <dgm:presLayoutVars>
          <dgm:chMax val="0"/>
          <dgm:chPref val="0"/>
        </dgm:presLayoutVars>
      </dgm:prSet>
      <dgm:spPr/>
    </dgm:pt>
    <dgm:pt modelId="{F6C0E36F-03BF-4E6D-99C0-8AEC07A72F14}" type="pres">
      <dgm:prSet presAssocID="{10EBDCA4-5B30-4438-AD2F-2162ED75DD8B}" presName="txSpace" presStyleCnt="0"/>
      <dgm:spPr/>
    </dgm:pt>
    <dgm:pt modelId="{4760C799-44C5-47F9-8DF7-434B406F9FB5}" type="pres">
      <dgm:prSet presAssocID="{10EBDCA4-5B30-4438-AD2F-2162ED75DD8B}" presName="desTx" presStyleLbl="revTx" presStyleIdx="3" presStyleCnt="6">
        <dgm:presLayoutVars/>
      </dgm:prSet>
      <dgm:spPr/>
    </dgm:pt>
    <dgm:pt modelId="{A8254AF9-C507-44F0-A347-649EE203F0A8}" type="pres">
      <dgm:prSet presAssocID="{0E692204-68BF-4CA1-904B-638D989B1789}" presName="sibTrans" presStyleCnt="0"/>
      <dgm:spPr/>
    </dgm:pt>
    <dgm:pt modelId="{7482472F-1B38-4612-ABCD-CEC07A7B4100}" type="pres">
      <dgm:prSet presAssocID="{8D271CDB-B3D9-4ABF-90E9-35642EA698C0}" presName="compNode" presStyleCnt="0"/>
      <dgm:spPr/>
    </dgm:pt>
    <dgm:pt modelId="{F282342A-CE0B-4B88-A9DC-712E67EC9F47}" type="pres">
      <dgm:prSet presAssocID="{8D271CDB-B3D9-4ABF-90E9-35642EA698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4DC7D74-7815-4108-BE3D-FFF3CA81314E}" type="pres">
      <dgm:prSet presAssocID="{8D271CDB-B3D9-4ABF-90E9-35642EA698C0}" presName="iconSpace" presStyleCnt="0"/>
      <dgm:spPr/>
    </dgm:pt>
    <dgm:pt modelId="{931E7009-F9E9-4A1B-A540-10D987CA0FC3}" type="pres">
      <dgm:prSet presAssocID="{8D271CDB-B3D9-4ABF-90E9-35642EA698C0}" presName="parTx" presStyleLbl="revTx" presStyleIdx="4" presStyleCnt="6">
        <dgm:presLayoutVars>
          <dgm:chMax val="0"/>
          <dgm:chPref val="0"/>
        </dgm:presLayoutVars>
      </dgm:prSet>
      <dgm:spPr/>
    </dgm:pt>
    <dgm:pt modelId="{6BC3F1C3-55E2-4FAD-BEF9-F962038B5EF0}" type="pres">
      <dgm:prSet presAssocID="{8D271CDB-B3D9-4ABF-90E9-35642EA698C0}" presName="txSpace" presStyleCnt="0"/>
      <dgm:spPr/>
    </dgm:pt>
    <dgm:pt modelId="{5FA94A04-310C-4EA6-9E4B-6E8A553333D4}" type="pres">
      <dgm:prSet presAssocID="{8D271CDB-B3D9-4ABF-90E9-35642EA698C0}" presName="desTx" presStyleLbl="revTx" presStyleIdx="5" presStyleCnt="6">
        <dgm:presLayoutVars/>
      </dgm:prSet>
      <dgm:spPr/>
    </dgm:pt>
  </dgm:ptLst>
  <dgm:cxnLst>
    <dgm:cxn modelId="{FDDFBD14-4C23-4F8A-B7F1-D634F08813E6}" type="presOf" srcId="{BB676DFD-D5E8-405B-BAAB-8C176E7AE0CA}" destId="{2D06E2B3-4179-4D47-AB28-9E3B91613B3E}" srcOrd="0" destOrd="1" presId="urn:microsoft.com/office/officeart/2018/2/layout/IconLabelDescriptionList"/>
    <dgm:cxn modelId="{C3A70D19-6E38-4219-B322-2DCF4F304B9B}" srcId="{8D271CDB-B3D9-4ABF-90E9-35642EA698C0}" destId="{04BEA32C-921D-4C70-A66E-28AD857102E5}" srcOrd="0" destOrd="0" parTransId="{3E15D216-4A6A-464A-88EE-B13ACEE7DB57}" sibTransId="{7679602E-186E-4636-9729-5AABD06D239C}"/>
    <dgm:cxn modelId="{9B1DC926-B215-48CC-B5AD-3E5A272CBBBD}" type="presOf" srcId="{4FBCF272-B528-4AC5-97B5-295F9B6CCC75}" destId="{4760C799-44C5-47F9-8DF7-434B406F9FB5}" srcOrd="0" destOrd="1" presId="urn:microsoft.com/office/officeart/2018/2/layout/IconLabelDescriptionList"/>
    <dgm:cxn modelId="{B4DEFE26-9F32-4604-9D46-3682996CD97D}" srcId="{67C6A7D8-CCAC-4776-8F37-CCDBEDDB61D5}" destId="{3514EECE-918E-480B-A69A-D0E93622DFB5}" srcOrd="0" destOrd="0" parTransId="{04DB02BB-F161-4A75-B054-08B3228D2733}" sibTransId="{7C92BAC0-4074-4C1B-8E19-113B3AB5E062}"/>
    <dgm:cxn modelId="{A22A8228-1C48-42B3-B3E8-CF18D5393C91}" type="presOf" srcId="{04BEA32C-921D-4C70-A66E-28AD857102E5}" destId="{5FA94A04-310C-4EA6-9E4B-6E8A553333D4}" srcOrd="0" destOrd="0" presId="urn:microsoft.com/office/officeart/2018/2/layout/IconLabelDescriptionList"/>
    <dgm:cxn modelId="{7503992A-CF1D-4DCF-AA10-D537BA7B89FD}" srcId="{67C6A7D8-CCAC-4776-8F37-CCDBEDDB61D5}" destId="{ED5C91BE-24C8-494E-BD08-10879F3204E7}" srcOrd="2" destOrd="0" parTransId="{FAE9F187-EE3D-4379-8200-FAB5BE472673}" sibTransId="{A66B041C-0044-489D-9FEC-4854930AE759}"/>
    <dgm:cxn modelId="{C8D0292B-18C3-489E-B966-EDB421464CE5}" srcId="{67C6A7D8-CCAC-4776-8F37-CCDBEDDB61D5}" destId="{BB676DFD-D5E8-405B-BAAB-8C176E7AE0CA}" srcOrd="1" destOrd="0" parTransId="{4CC9A859-6446-4968-B640-70BE5DD8FBC4}" sibTransId="{EEA455D3-6BA6-4E8E-AB9B-F53FD3CE2B29}"/>
    <dgm:cxn modelId="{A5FE5339-AE71-4D84-BC63-D316A8CBB16A}" type="presOf" srcId="{67C6A7D8-CCAC-4776-8F37-CCDBEDDB61D5}" destId="{F6623713-F9A8-4992-9332-37BA0B844044}" srcOrd="0" destOrd="0" presId="urn:microsoft.com/office/officeart/2018/2/layout/IconLabelDescriptionList"/>
    <dgm:cxn modelId="{9B3E4F42-F573-4843-AF47-2A6A636E69F4}" srcId="{14DFA78F-04BC-4802-AA1A-6E608AE6F904}" destId="{67C6A7D8-CCAC-4776-8F37-CCDBEDDB61D5}" srcOrd="0" destOrd="0" parTransId="{8A669BF1-2F1C-4835-B5A8-8A776BEE3434}" sibTransId="{F3790EE0-75F1-4F83-BFDD-04AA8720EB21}"/>
    <dgm:cxn modelId="{BDD7C247-476E-4887-B296-55F5F242971F}" type="presOf" srcId="{70A85F5D-361B-4E6D-9A30-C1B43D8D6CCB}" destId="{5FA94A04-310C-4EA6-9E4B-6E8A553333D4}" srcOrd="0" destOrd="1" presId="urn:microsoft.com/office/officeart/2018/2/layout/IconLabelDescriptionList"/>
    <dgm:cxn modelId="{483E754E-F9DA-49F7-8039-D0D520A14AD3}" type="presOf" srcId="{36E5966D-8445-4117-BC0D-43F04D1E7B94}" destId="{4760C799-44C5-47F9-8DF7-434B406F9FB5}" srcOrd="0" destOrd="3" presId="urn:microsoft.com/office/officeart/2018/2/layout/IconLabelDescriptionList"/>
    <dgm:cxn modelId="{CEC8AD51-3033-4EC0-BF20-374B27B3A051}" srcId="{14DFA78F-04BC-4802-AA1A-6E608AE6F904}" destId="{8D271CDB-B3D9-4ABF-90E9-35642EA698C0}" srcOrd="2" destOrd="0" parTransId="{07527351-25FF-422A-BD01-00D9FEBD7F0C}" sibTransId="{42BA6BC3-1106-48CB-888F-4B02D1621149}"/>
    <dgm:cxn modelId="{A5471152-610E-45D6-8AC9-8B373660F446}" srcId="{8D271CDB-B3D9-4ABF-90E9-35642EA698C0}" destId="{70A85F5D-361B-4E6D-9A30-C1B43D8D6CCB}" srcOrd="1" destOrd="0" parTransId="{91CD4544-F70A-4707-9D35-10504359CFCD}" sibTransId="{364EC417-7B65-47B7-9BF3-21ED1B16984E}"/>
    <dgm:cxn modelId="{56312572-8E9F-437D-A6F4-5C473D7ED9CF}" srcId="{10EBDCA4-5B30-4438-AD2F-2162ED75DD8B}" destId="{36E5966D-8445-4117-BC0D-43F04D1E7B94}" srcOrd="3" destOrd="0" parTransId="{9E5B1FDA-0A98-441F-89C0-182A12554440}" sibTransId="{8AC2F53E-D80E-4B09-ADFE-A40BE600D2BC}"/>
    <dgm:cxn modelId="{1E7D2679-AEB7-4071-85E2-37DFB117EF35}" type="presOf" srcId="{15FDD497-9AC2-4FD2-BA16-8FECBD0DAE18}" destId="{4760C799-44C5-47F9-8DF7-434B406F9FB5}" srcOrd="0" destOrd="2" presId="urn:microsoft.com/office/officeart/2018/2/layout/IconLabelDescriptionList"/>
    <dgm:cxn modelId="{1A4EC48B-A564-4106-A2F7-72360CF5AB5C}" type="presOf" srcId="{10EBDCA4-5B30-4438-AD2F-2162ED75DD8B}" destId="{9F58750C-5AB1-41BB-81E3-90B9062F662E}" srcOrd="0" destOrd="0" presId="urn:microsoft.com/office/officeart/2018/2/layout/IconLabelDescriptionList"/>
    <dgm:cxn modelId="{032A998C-7DE1-423B-988B-9A0972456870}" type="presOf" srcId="{14DFA78F-04BC-4802-AA1A-6E608AE6F904}" destId="{C076E6AF-A3E3-40E8-990B-DDB61B8A2705}" srcOrd="0" destOrd="0" presId="urn:microsoft.com/office/officeart/2018/2/layout/IconLabelDescriptionList"/>
    <dgm:cxn modelId="{56995E93-0FF2-4B22-A22E-AF23EC0FADC1}" type="presOf" srcId="{8D271CDB-B3D9-4ABF-90E9-35642EA698C0}" destId="{931E7009-F9E9-4A1B-A540-10D987CA0FC3}" srcOrd="0" destOrd="0" presId="urn:microsoft.com/office/officeart/2018/2/layout/IconLabelDescriptionList"/>
    <dgm:cxn modelId="{A766CAA5-4A0D-4203-A08C-6E2069A804B5}" type="presOf" srcId="{5F5EFC6D-6E0B-42CD-AD47-670CAFE2A096}" destId="{4760C799-44C5-47F9-8DF7-434B406F9FB5}" srcOrd="0" destOrd="0" presId="urn:microsoft.com/office/officeart/2018/2/layout/IconLabelDescriptionList"/>
    <dgm:cxn modelId="{BC91BDB0-118C-4992-AB73-441B76FB4F73}" srcId="{10EBDCA4-5B30-4438-AD2F-2162ED75DD8B}" destId="{15FDD497-9AC2-4FD2-BA16-8FECBD0DAE18}" srcOrd="2" destOrd="0" parTransId="{B2ED9EC2-D058-44EE-9378-5A35D55544EC}" sibTransId="{51A0BB4C-819B-4309-8BAE-7911E721A27A}"/>
    <dgm:cxn modelId="{7B88ECB6-EC11-4F50-9704-190AB009980C}" srcId="{14DFA78F-04BC-4802-AA1A-6E608AE6F904}" destId="{10EBDCA4-5B30-4438-AD2F-2162ED75DD8B}" srcOrd="1" destOrd="0" parTransId="{DA437FB5-63F0-4517-B528-B4CAFAC341D2}" sibTransId="{0E692204-68BF-4CA1-904B-638D989B1789}"/>
    <dgm:cxn modelId="{D27B20B8-2C63-4BE3-AFA8-9F69FE1FF7CC}" type="presOf" srcId="{3514EECE-918E-480B-A69A-D0E93622DFB5}" destId="{2D06E2B3-4179-4D47-AB28-9E3B91613B3E}" srcOrd="0" destOrd="0" presId="urn:microsoft.com/office/officeart/2018/2/layout/IconLabelDescriptionList"/>
    <dgm:cxn modelId="{464CF8C2-CF4E-4AE3-8D96-D837687032A7}" srcId="{10EBDCA4-5B30-4438-AD2F-2162ED75DD8B}" destId="{4FBCF272-B528-4AC5-97B5-295F9B6CCC75}" srcOrd="1" destOrd="0" parTransId="{7466F7AB-E7B3-414F-8CBD-FA7D450E9FDD}" sibTransId="{BBD0128A-6094-4062-A150-8ACA8E89E5BD}"/>
    <dgm:cxn modelId="{37D94ACC-C9A5-4C64-B930-CB590BA9CA7B}" type="presOf" srcId="{ED5C91BE-24C8-494E-BD08-10879F3204E7}" destId="{2D06E2B3-4179-4D47-AB28-9E3B91613B3E}" srcOrd="0" destOrd="2" presId="urn:microsoft.com/office/officeart/2018/2/layout/IconLabelDescriptionList"/>
    <dgm:cxn modelId="{4BE271F1-3EDF-4444-9E90-1D1565B6142D}" srcId="{10EBDCA4-5B30-4438-AD2F-2162ED75DD8B}" destId="{5F5EFC6D-6E0B-42CD-AD47-670CAFE2A096}" srcOrd="0" destOrd="0" parTransId="{04DE7630-DFB9-48F0-8C8B-C27CA5455333}" sibTransId="{3E539F5D-3330-4643-8992-6B4A437BD317}"/>
    <dgm:cxn modelId="{CB916E6F-763D-4F3D-95E5-E145AD90990E}" type="presParOf" srcId="{C076E6AF-A3E3-40E8-990B-DDB61B8A2705}" destId="{8A997690-6E50-4BD1-B1FA-37D18F5FAE42}" srcOrd="0" destOrd="0" presId="urn:microsoft.com/office/officeart/2018/2/layout/IconLabelDescriptionList"/>
    <dgm:cxn modelId="{7A98819B-B2AE-4DFA-9EF7-88EFE05DC011}" type="presParOf" srcId="{8A997690-6E50-4BD1-B1FA-37D18F5FAE42}" destId="{CD0147AA-39A0-4C3E-A6CE-60F6C7E28F61}" srcOrd="0" destOrd="0" presId="urn:microsoft.com/office/officeart/2018/2/layout/IconLabelDescriptionList"/>
    <dgm:cxn modelId="{D78F7039-6551-4111-B967-E1EDF549B571}" type="presParOf" srcId="{8A997690-6E50-4BD1-B1FA-37D18F5FAE42}" destId="{E0123901-7F55-43A3-AE8D-3C9626ED982B}" srcOrd="1" destOrd="0" presId="urn:microsoft.com/office/officeart/2018/2/layout/IconLabelDescriptionList"/>
    <dgm:cxn modelId="{DA36C6C4-836A-4E9A-B082-A6533C323653}" type="presParOf" srcId="{8A997690-6E50-4BD1-B1FA-37D18F5FAE42}" destId="{F6623713-F9A8-4992-9332-37BA0B844044}" srcOrd="2" destOrd="0" presId="urn:microsoft.com/office/officeart/2018/2/layout/IconLabelDescriptionList"/>
    <dgm:cxn modelId="{2FE788A2-2F29-4E0D-93CE-E1C7D1AC4643}" type="presParOf" srcId="{8A997690-6E50-4BD1-B1FA-37D18F5FAE42}" destId="{0C8C187E-FD36-4FF1-A9FB-E809D082A61C}" srcOrd="3" destOrd="0" presId="urn:microsoft.com/office/officeart/2018/2/layout/IconLabelDescriptionList"/>
    <dgm:cxn modelId="{772AC4F2-FB9F-40AC-8986-4C410AE57D01}" type="presParOf" srcId="{8A997690-6E50-4BD1-B1FA-37D18F5FAE42}" destId="{2D06E2B3-4179-4D47-AB28-9E3B91613B3E}" srcOrd="4" destOrd="0" presId="urn:microsoft.com/office/officeart/2018/2/layout/IconLabelDescriptionList"/>
    <dgm:cxn modelId="{DB579589-FB4A-4D26-9587-0EC564C71313}" type="presParOf" srcId="{C076E6AF-A3E3-40E8-990B-DDB61B8A2705}" destId="{4C1662EB-5F36-42E5-9C1E-78FFDAC2DAFB}" srcOrd="1" destOrd="0" presId="urn:microsoft.com/office/officeart/2018/2/layout/IconLabelDescriptionList"/>
    <dgm:cxn modelId="{BAB09B01-D5C7-4C39-86C1-5980EF60146C}" type="presParOf" srcId="{C076E6AF-A3E3-40E8-990B-DDB61B8A2705}" destId="{FE63182F-29B8-4468-BF7F-F0313378CDDF}" srcOrd="2" destOrd="0" presId="urn:microsoft.com/office/officeart/2018/2/layout/IconLabelDescriptionList"/>
    <dgm:cxn modelId="{571584BE-3331-423C-9E28-9F344B5DBE31}" type="presParOf" srcId="{FE63182F-29B8-4468-BF7F-F0313378CDDF}" destId="{39870EED-9D61-4FAC-9C0B-81946839987D}" srcOrd="0" destOrd="0" presId="urn:microsoft.com/office/officeart/2018/2/layout/IconLabelDescriptionList"/>
    <dgm:cxn modelId="{AE63E76C-D3FC-4ACD-8942-35061762EE2D}" type="presParOf" srcId="{FE63182F-29B8-4468-BF7F-F0313378CDDF}" destId="{CE71DC00-C0DE-4771-9429-9AD808F0BAFC}" srcOrd="1" destOrd="0" presId="urn:microsoft.com/office/officeart/2018/2/layout/IconLabelDescriptionList"/>
    <dgm:cxn modelId="{9B0403DE-DD08-4B29-B6FE-575DE889C038}" type="presParOf" srcId="{FE63182F-29B8-4468-BF7F-F0313378CDDF}" destId="{9F58750C-5AB1-41BB-81E3-90B9062F662E}" srcOrd="2" destOrd="0" presId="urn:microsoft.com/office/officeart/2018/2/layout/IconLabelDescriptionList"/>
    <dgm:cxn modelId="{DA92298C-249F-41CB-A3D9-6C091031FC6B}" type="presParOf" srcId="{FE63182F-29B8-4468-BF7F-F0313378CDDF}" destId="{F6C0E36F-03BF-4E6D-99C0-8AEC07A72F14}" srcOrd="3" destOrd="0" presId="urn:microsoft.com/office/officeart/2018/2/layout/IconLabelDescriptionList"/>
    <dgm:cxn modelId="{D9ECA6DF-A210-46F7-BB15-659D7398258D}" type="presParOf" srcId="{FE63182F-29B8-4468-BF7F-F0313378CDDF}" destId="{4760C799-44C5-47F9-8DF7-434B406F9FB5}" srcOrd="4" destOrd="0" presId="urn:microsoft.com/office/officeart/2018/2/layout/IconLabelDescriptionList"/>
    <dgm:cxn modelId="{43BA8BB1-B2DC-4E15-ABD6-CE215272AC61}" type="presParOf" srcId="{C076E6AF-A3E3-40E8-990B-DDB61B8A2705}" destId="{A8254AF9-C507-44F0-A347-649EE203F0A8}" srcOrd="3" destOrd="0" presId="urn:microsoft.com/office/officeart/2018/2/layout/IconLabelDescriptionList"/>
    <dgm:cxn modelId="{924C0764-9729-4D0C-91A5-6F49D8420B3D}" type="presParOf" srcId="{C076E6AF-A3E3-40E8-990B-DDB61B8A2705}" destId="{7482472F-1B38-4612-ABCD-CEC07A7B4100}" srcOrd="4" destOrd="0" presId="urn:microsoft.com/office/officeart/2018/2/layout/IconLabelDescriptionList"/>
    <dgm:cxn modelId="{BF72404C-CF7F-4914-86E2-DF83CA4FC656}" type="presParOf" srcId="{7482472F-1B38-4612-ABCD-CEC07A7B4100}" destId="{F282342A-CE0B-4B88-A9DC-712E67EC9F47}" srcOrd="0" destOrd="0" presId="urn:microsoft.com/office/officeart/2018/2/layout/IconLabelDescriptionList"/>
    <dgm:cxn modelId="{422DFB5A-3224-4687-8474-904D251E978E}" type="presParOf" srcId="{7482472F-1B38-4612-ABCD-CEC07A7B4100}" destId="{14DC7D74-7815-4108-BE3D-FFF3CA81314E}" srcOrd="1" destOrd="0" presId="urn:microsoft.com/office/officeart/2018/2/layout/IconLabelDescriptionList"/>
    <dgm:cxn modelId="{68347EA7-CD90-4148-8055-76B8B820FA60}" type="presParOf" srcId="{7482472F-1B38-4612-ABCD-CEC07A7B4100}" destId="{931E7009-F9E9-4A1B-A540-10D987CA0FC3}" srcOrd="2" destOrd="0" presId="urn:microsoft.com/office/officeart/2018/2/layout/IconLabelDescriptionList"/>
    <dgm:cxn modelId="{EE9397CE-A3D2-48E5-A1B2-5E686D6A0034}" type="presParOf" srcId="{7482472F-1B38-4612-ABCD-CEC07A7B4100}" destId="{6BC3F1C3-55E2-4FAD-BEF9-F962038B5EF0}" srcOrd="3" destOrd="0" presId="urn:microsoft.com/office/officeart/2018/2/layout/IconLabelDescriptionList"/>
    <dgm:cxn modelId="{4C5280D2-7F36-493C-9768-13B06D1B2F94}" type="presParOf" srcId="{7482472F-1B38-4612-ABCD-CEC07A7B4100}" destId="{5FA94A04-310C-4EA6-9E4B-6E8A553333D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3E0655-9B68-42D9-8C13-705497007A86}" type="doc">
      <dgm:prSet loTypeId="urn:microsoft.com/office/officeart/2016/7/layout/HorizontalActionLis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91F8C36-F8DE-47A3-93FD-EF3549E2CFED}">
      <dgm:prSet/>
      <dgm:spPr/>
      <dgm:t>
        <a:bodyPr/>
        <a:lstStyle/>
        <a:p>
          <a:r>
            <a:rPr lang="en-US"/>
            <a:t>Detect</a:t>
          </a:r>
        </a:p>
      </dgm:t>
    </dgm:pt>
    <dgm:pt modelId="{151F3AE8-5FAD-46FF-865B-D03C3BB587F9}" type="parTrans" cxnId="{F1B13B78-9FF9-487F-AAE4-D59BD968D959}">
      <dgm:prSet/>
      <dgm:spPr/>
      <dgm:t>
        <a:bodyPr/>
        <a:lstStyle/>
        <a:p>
          <a:endParaRPr lang="en-US"/>
        </a:p>
      </dgm:t>
    </dgm:pt>
    <dgm:pt modelId="{88EF8C9E-EA02-45AE-9C4B-CBA31B7BA538}" type="sibTrans" cxnId="{F1B13B78-9FF9-487F-AAE4-D59BD968D959}">
      <dgm:prSet/>
      <dgm:spPr/>
      <dgm:t>
        <a:bodyPr/>
        <a:lstStyle/>
        <a:p>
          <a:endParaRPr lang="en-US"/>
        </a:p>
      </dgm:t>
    </dgm:pt>
    <dgm:pt modelId="{1520460D-C604-43C6-9874-459F8D92CBE9}">
      <dgm:prSet/>
      <dgm:spPr/>
      <dgm:t>
        <a:bodyPr/>
        <a:lstStyle/>
        <a:p>
          <a:r>
            <a:rPr lang="en-US"/>
            <a:t>Detect Face Mask of person</a:t>
          </a:r>
        </a:p>
      </dgm:t>
    </dgm:pt>
    <dgm:pt modelId="{B9CA2EA4-4208-4E78-9CFF-CB057BBDD7E9}" type="parTrans" cxnId="{21F15E1D-43FD-4604-B7CD-67F1F9451D2F}">
      <dgm:prSet/>
      <dgm:spPr/>
      <dgm:t>
        <a:bodyPr/>
        <a:lstStyle/>
        <a:p>
          <a:endParaRPr lang="en-US"/>
        </a:p>
      </dgm:t>
    </dgm:pt>
    <dgm:pt modelId="{EFC76B88-C1AE-4896-BDA6-9DC2E224EBE8}" type="sibTrans" cxnId="{21F15E1D-43FD-4604-B7CD-67F1F9451D2F}">
      <dgm:prSet/>
      <dgm:spPr/>
      <dgm:t>
        <a:bodyPr/>
        <a:lstStyle/>
        <a:p>
          <a:endParaRPr lang="en-US"/>
        </a:p>
      </dgm:t>
    </dgm:pt>
    <dgm:pt modelId="{A771C320-7326-4539-A2DB-DBD9C751030E}">
      <dgm:prSet/>
      <dgm:spPr/>
      <dgm:t>
        <a:bodyPr/>
        <a:lstStyle/>
        <a:p>
          <a:r>
            <a:rPr lang="en-US"/>
            <a:t>Use</a:t>
          </a:r>
        </a:p>
      </dgm:t>
    </dgm:pt>
    <dgm:pt modelId="{F2D1AB34-FD3C-4616-9EF1-86258C9FE612}" type="parTrans" cxnId="{8CD4C12D-634E-4EFD-90E3-A9365F08C504}">
      <dgm:prSet/>
      <dgm:spPr/>
      <dgm:t>
        <a:bodyPr/>
        <a:lstStyle/>
        <a:p>
          <a:endParaRPr lang="en-US"/>
        </a:p>
      </dgm:t>
    </dgm:pt>
    <dgm:pt modelId="{26F0A1DC-2B06-4F3E-BC70-5B6488D0757C}" type="sibTrans" cxnId="{8CD4C12D-634E-4EFD-90E3-A9365F08C504}">
      <dgm:prSet/>
      <dgm:spPr/>
      <dgm:t>
        <a:bodyPr/>
        <a:lstStyle/>
        <a:p>
          <a:endParaRPr lang="en-US"/>
        </a:p>
      </dgm:t>
    </dgm:pt>
    <dgm:pt modelId="{99345A20-50EC-4724-859A-62D18572912D}">
      <dgm:prSet/>
      <dgm:spPr/>
      <dgm:t>
        <a:bodyPr/>
        <a:lstStyle/>
        <a:p>
          <a:r>
            <a:rPr lang="en-US"/>
            <a:t>Use custom model and train on dataset</a:t>
          </a:r>
        </a:p>
      </dgm:t>
    </dgm:pt>
    <dgm:pt modelId="{36053F11-D72A-4CCA-B283-C8585B73E074}" type="parTrans" cxnId="{50821EFA-20B0-4153-9F0A-CE99ECCE575F}">
      <dgm:prSet/>
      <dgm:spPr/>
      <dgm:t>
        <a:bodyPr/>
        <a:lstStyle/>
        <a:p>
          <a:endParaRPr lang="en-US"/>
        </a:p>
      </dgm:t>
    </dgm:pt>
    <dgm:pt modelId="{06591ADD-AD3C-4D12-9BCE-873EAAD5FC0D}" type="sibTrans" cxnId="{50821EFA-20B0-4153-9F0A-CE99ECCE575F}">
      <dgm:prSet/>
      <dgm:spPr/>
      <dgm:t>
        <a:bodyPr/>
        <a:lstStyle/>
        <a:p>
          <a:endParaRPr lang="en-US"/>
        </a:p>
      </dgm:t>
    </dgm:pt>
    <dgm:pt modelId="{E0A9A5E3-C6AA-4595-9D62-F11425B5B1DE}">
      <dgm:prSet/>
      <dgm:spPr/>
      <dgm:t>
        <a:bodyPr/>
        <a:lstStyle/>
        <a:p>
          <a:r>
            <a:rPr lang="en-US"/>
            <a:t>Achieve</a:t>
          </a:r>
        </a:p>
      </dgm:t>
    </dgm:pt>
    <dgm:pt modelId="{3A38D834-179A-4A50-BF77-155819E43966}" type="parTrans" cxnId="{A26239D2-10C4-4F99-AFB2-6F63445BB453}">
      <dgm:prSet/>
      <dgm:spPr/>
      <dgm:t>
        <a:bodyPr/>
        <a:lstStyle/>
        <a:p>
          <a:endParaRPr lang="en-US"/>
        </a:p>
      </dgm:t>
    </dgm:pt>
    <dgm:pt modelId="{1422BAF4-D8F3-4EEE-B92D-247338130C19}" type="sibTrans" cxnId="{A26239D2-10C4-4F99-AFB2-6F63445BB453}">
      <dgm:prSet/>
      <dgm:spPr/>
      <dgm:t>
        <a:bodyPr/>
        <a:lstStyle/>
        <a:p>
          <a:endParaRPr lang="en-US"/>
        </a:p>
      </dgm:t>
    </dgm:pt>
    <dgm:pt modelId="{832B7FF8-A97D-4104-8401-D786586363EC}">
      <dgm:prSet/>
      <dgm:spPr/>
      <dgm:t>
        <a:bodyPr/>
        <a:lstStyle/>
        <a:p>
          <a:r>
            <a:rPr lang="en-US"/>
            <a:t>Achieve more than 90% accurate results</a:t>
          </a:r>
        </a:p>
      </dgm:t>
    </dgm:pt>
    <dgm:pt modelId="{5C2F7128-5C47-4F45-B924-2DF7573A78DB}" type="parTrans" cxnId="{A5AA1DBA-A769-41D9-A5D1-5AC4A5AE19E8}">
      <dgm:prSet/>
      <dgm:spPr/>
      <dgm:t>
        <a:bodyPr/>
        <a:lstStyle/>
        <a:p>
          <a:endParaRPr lang="en-US"/>
        </a:p>
      </dgm:t>
    </dgm:pt>
    <dgm:pt modelId="{98CB703D-213D-444F-88AE-F269AD588ABD}" type="sibTrans" cxnId="{A5AA1DBA-A769-41D9-A5D1-5AC4A5AE19E8}">
      <dgm:prSet/>
      <dgm:spPr/>
      <dgm:t>
        <a:bodyPr/>
        <a:lstStyle/>
        <a:p>
          <a:endParaRPr lang="en-US"/>
        </a:p>
      </dgm:t>
    </dgm:pt>
    <dgm:pt modelId="{D9757D76-3095-4BD7-807D-67BCC73F8A08}">
      <dgm:prSet/>
      <dgm:spPr/>
      <dgm:t>
        <a:bodyPr/>
        <a:lstStyle/>
        <a:p>
          <a:r>
            <a:rPr lang="en-US"/>
            <a:t>Create</a:t>
          </a:r>
        </a:p>
      </dgm:t>
    </dgm:pt>
    <dgm:pt modelId="{EFA9F697-11B3-448E-93E2-ED2100DC6ADE}" type="parTrans" cxnId="{7D7CFD49-7131-4503-9198-DC475427C8AC}">
      <dgm:prSet/>
      <dgm:spPr/>
      <dgm:t>
        <a:bodyPr/>
        <a:lstStyle/>
        <a:p>
          <a:endParaRPr lang="en-US"/>
        </a:p>
      </dgm:t>
    </dgm:pt>
    <dgm:pt modelId="{4C549BBE-65BA-4A8C-99CC-D97D1CD8FB69}" type="sibTrans" cxnId="{7D7CFD49-7131-4503-9198-DC475427C8AC}">
      <dgm:prSet/>
      <dgm:spPr/>
      <dgm:t>
        <a:bodyPr/>
        <a:lstStyle/>
        <a:p>
          <a:endParaRPr lang="en-US"/>
        </a:p>
      </dgm:t>
    </dgm:pt>
    <dgm:pt modelId="{852960F1-3271-47E5-AAFD-F91E0D911347}">
      <dgm:prSet/>
      <dgm:spPr/>
      <dgm:t>
        <a:bodyPr/>
        <a:lstStyle/>
        <a:p>
          <a:r>
            <a:rPr lang="en-US"/>
            <a:t>In future create mobile app or web application </a:t>
          </a:r>
        </a:p>
      </dgm:t>
    </dgm:pt>
    <dgm:pt modelId="{1629E47B-9843-4E98-8B3D-D03860EC489F}" type="parTrans" cxnId="{D19354CB-28D8-4277-8B28-8760BA192E09}">
      <dgm:prSet/>
      <dgm:spPr/>
      <dgm:t>
        <a:bodyPr/>
        <a:lstStyle/>
        <a:p>
          <a:endParaRPr lang="en-US"/>
        </a:p>
      </dgm:t>
    </dgm:pt>
    <dgm:pt modelId="{A39FA862-0F1C-4F8C-B1FF-16D1C6313BDC}" type="sibTrans" cxnId="{D19354CB-28D8-4277-8B28-8760BA192E09}">
      <dgm:prSet/>
      <dgm:spPr/>
      <dgm:t>
        <a:bodyPr/>
        <a:lstStyle/>
        <a:p>
          <a:endParaRPr lang="en-US"/>
        </a:p>
      </dgm:t>
    </dgm:pt>
    <dgm:pt modelId="{7EDFB516-CBCA-4343-A19D-A355CEC2DA2F}" type="pres">
      <dgm:prSet presAssocID="{9A3E0655-9B68-42D9-8C13-705497007A86}" presName="Name0" presStyleCnt="0">
        <dgm:presLayoutVars>
          <dgm:dir/>
          <dgm:animLvl val="lvl"/>
          <dgm:resizeHandles val="exact"/>
        </dgm:presLayoutVars>
      </dgm:prSet>
      <dgm:spPr/>
    </dgm:pt>
    <dgm:pt modelId="{10C73017-4F48-44DA-9FCB-61A81BADACFF}" type="pres">
      <dgm:prSet presAssocID="{291F8C36-F8DE-47A3-93FD-EF3549E2CFED}" presName="composite" presStyleCnt="0"/>
      <dgm:spPr/>
    </dgm:pt>
    <dgm:pt modelId="{C5BFBFE1-C919-4F80-BCB3-5592EB88F1AD}" type="pres">
      <dgm:prSet presAssocID="{291F8C36-F8DE-47A3-93FD-EF3549E2CFED}" presName="parTx" presStyleLbl="alignNode1" presStyleIdx="0" presStyleCnt="4">
        <dgm:presLayoutVars>
          <dgm:chMax val="0"/>
          <dgm:chPref val="0"/>
        </dgm:presLayoutVars>
      </dgm:prSet>
      <dgm:spPr/>
    </dgm:pt>
    <dgm:pt modelId="{5369BF44-0F42-4213-B78C-FB98AE4B8E66}" type="pres">
      <dgm:prSet presAssocID="{291F8C36-F8DE-47A3-93FD-EF3549E2CFED}" presName="desTx" presStyleLbl="alignAccFollowNode1" presStyleIdx="0" presStyleCnt="4">
        <dgm:presLayoutVars/>
      </dgm:prSet>
      <dgm:spPr/>
    </dgm:pt>
    <dgm:pt modelId="{774D50F9-3F11-437F-8A5F-ABB87624D07F}" type="pres">
      <dgm:prSet presAssocID="{88EF8C9E-EA02-45AE-9C4B-CBA31B7BA538}" presName="space" presStyleCnt="0"/>
      <dgm:spPr/>
    </dgm:pt>
    <dgm:pt modelId="{DC1AA6DE-F897-49B6-9F34-6410C0BB8203}" type="pres">
      <dgm:prSet presAssocID="{A771C320-7326-4539-A2DB-DBD9C751030E}" presName="composite" presStyleCnt="0"/>
      <dgm:spPr/>
    </dgm:pt>
    <dgm:pt modelId="{ED5C8D15-9637-4D65-AF2A-ACABF2FCE6EF}" type="pres">
      <dgm:prSet presAssocID="{A771C320-7326-4539-A2DB-DBD9C751030E}" presName="parTx" presStyleLbl="alignNode1" presStyleIdx="1" presStyleCnt="4">
        <dgm:presLayoutVars>
          <dgm:chMax val="0"/>
          <dgm:chPref val="0"/>
        </dgm:presLayoutVars>
      </dgm:prSet>
      <dgm:spPr/>
    </dgm:pt>
    <dgm:pt modelId="{5D4FC21F-5B0C-4B42-B2EE-B62F30AE9821}" type="pres">
      <dgm:prSet presAssocID="{A771C320-7326-4539-A2DB-DBD9C751030E}" presName="desTx" presStyleLbl="alignAccFollowNode1" presStyleIdx="1" presStyleCnt="4">
        <dgm:presLayoutVars/>
      </dgm:prSet>
      <dgm:spPr/>
    </dgm:pt>
    <dgm:pt modelId="{49643950-19F9-43A3-9B32-8A6156ACE811}" type="pres">
      <dgm:prSet presAssocID="{26F0A1DC-2B06-4F3E-BC70-5B6488D0757C}" presName="space" presStyleCnt="0"/>
      <dgm:spPr/>
    </dgm:pt>
    <dgm:pt modelId="{5BD18B4F-0AE6-4154-B362-2D7171B1EE18}" type="pres">
      <dgm:prSet presAssocID="{E0A9A5E3-C6AA-4595-9D62-F11425B5B1DE}" presName="composite" presStyleCnt="0"/>
      <dgm:spPr/>
    </dgm:pt>
    <dgm:pt modelId="{8D7B0F18-947D-436B-8439-7A9D804B3115}" type="pres">
      <dgm:prSet presAssocID="{E0A9A5E3-C6AA-4595-9D62-F11425B5B1DE}" presName="parTx" presStyleLbl="alignNode1" presStyleIdx="2" presStyleCnt="4">
        <dgm:presLayoutVars>
          <dgm:chMax val="0"/>
          <dgm:chPref val="0"/>
        </dgm:presLayoutVars>
      </dgm:prSet>
      <dgm:spPr/>
    </dgm:pt>
    <dgm:pt modelId="{8F1AA47A-1AF9-41B9-B5CD-8D127D4053D6}" type="pres">
      <dgm:prSet presAssocID="{E0A9A5E3-C6AA-4595-9D62-F11425B5B1DE}" presName="desTx" presStyleLbl="alignAccFollowNode1" presStyleIdx="2" presStyleCnt="4">
        <dgm:presLayoutVars/>
      </dgm:prSet>
      <dgm:spPr/>
    </dgm:pt>
    <dgm:pt modelId="{335EE5F3-C74E-4C56-95CC-AEE395AC7D6C}" type="pres">
      <dgm:prSet presAssocID="{1422BAF4-D8F3-4EEE-B92D-247338130C19}" presName="space" presStyleCnt="0"/>
      <dgm:spPr/>
    </dgm:pt>
    <dgm:pt modelId="{55C9CA9F-30A8-4A76-84CC-78CE6A03F518}" type="pres">
      <dgm:prSet presAssocID="{D9757D76-3095-4BD7-807D-67BCC73F8A08}" presName="composite" presStyleCnt="0"/>
      <dgm:spPr/>
    </dgm:pt>
    <dgm:pt modelId="{A5B3C741-7F17-4355-B88D-5256373F0C1A}" type="pres">
      <dgm:prSet presAssocID="{D9757D76-3095-4BD7-807D-67BCC73F8A08}" presName="parTx" presStyleLbl="alignNode1" presStyleIdx="3" presStyleCnt="4">
        <dgm:presLayoutVars>
          <dgm:chMax val="0"/>
          <dgm:chPref val="0"/>
        </dgm:presLayoutVars>
      </dgm:prSet>
      <dgm:spPr/>
    </dgm:pt>
    <dgm:pt modelId="{E66FDE6A-6752-49A9-A7BD-A7B8EB3EA653}" type="pres">
      <dgm:prSet presAssocID="{D9757D76-3095-4BD7-807D-67BCC73F8A08}" presName="desTx" presStyleLbl="alignAccFollowNode1" presStyleIdx="3" presStyleCnt="4">
        <dgm:presLayoutVars/>
      </dgm:prSet>
      <dgm:spPr/>
    </dgm:pt>
  </dgm:ptLst>
  <dgm:cxnLst>
    <dgm:cxn modelId="{9D8BBF0A-204B-4F3F-B69F-A41631F07A3E}" type="presOf" srcId="{A771C320-7326-4539-A2DB-DBD9C751030E}" destId="{ED5C8D15-9637-4D65-AF2A-ACABF2FCE6EF}" srcOrd="0" destOrd="0" presId="urn:microsoft.com/office/officeart/2016/7/layout/HorizontalActionList"/>
    <dgm:cxn modelId="{21F15E1D-43FD-4604-B7CD-67F1F9451D2F}" srcId="{291F8C36-F8DE-47A3-93FD-EF3549E2CFED}" destId="{1520460D-C604-43C6-9874-459F8D92CBE9}" srcOrd="0" destOrd="0" parTransId="{B9CA2EA4-4208-4E78-9CFF-CB057BBDD7E9}" sibTransId="{EFC76B88-C1AE-4896-BDA6-9DC2E224EBE8}"/>
    <dgm:cxn modelId="{54C41323-2659-413E-99A6-482B65A0AB65}" type="presOf" srcId="{99345A20-50EC-4724-859A-62D18572912D}" destId="{5D4FC21F-5B0C-4B42-B2EE-B62F30AE9821}" srcOrd="0" destOrd="0" presId="urn:microsoft.com/office/officeart/2016/7/layout/HorizontalActionList"/>
    <dgm:cxn modelId="{93EBAE2A-4725-4A40-8F82-1773D046731C}" type="presOf" srcId="{E0A9A5E3-C6AA-4595-9D62-F11425B5B1DE}" destId="{8D7B0F18-947D-436B-8439-7A9D804B3115}" srcOrd="0" destOrd="0" presId="urn:microsoft.com/office/officeart/2016/7/layout/HorizontalActionList"/>
    <dgm:cxn modelId="{2557A72B-285F-452A-91A1-56B798172338}" type="presOf" srcId="{D9757D76-3095-4BD7-807D-67BCC73F8A08}" destId="{A5B3C741-7F17-4355-B88D-5256373F0C1A}" srcOrd="0" destOrd="0" presId="urn:microsoft.com/office/officeart/2016/7/layout/HorizontalActionList"/>
    <dgm:cxn modelId="{8CD4C12D-634E-4EFD-90E3-A9365F08C504}" srcId="{9A3E0655-9B68-42D9-8C13-705497007A86}" destId="{A771C320-7326-4539-A2DB-DBD9C751030E}" srcOrd="1" destOrd="0" parTransId="{F2D1AB34-FD3C-4616-9EF1-86258C9FE612}" sibTransId="{26F0A1DC-2B06-4F3E-BC70-5B6488D0757C}"/>
    <dgm:cxn modelId="{7D7CFD49-7131-4503-9198-DC475427C8AC}" srcId="{9A3E0655-9B68-42D9-8C13-705497007A86}" destId="{D9757D76-3095-4BD7-807D-67BCC73F8A08}" srcOrd="3" destOrd="0" parTransId="{EFA9F697-11B3-448E-93E2-ED2100DC6ADE}" sibTransId="{4C549BBE-65BA-4A8C-99CC-D97D1CD8FB69}"/>
    <dgm:cxn modelId="{D60AF770-FC44-48AF-928D-1CCFEA20265F}" type="presOf" srcId="{291F8C36-F8DE-47A3-93FD-EF3549E2CFED}" destId="{C5BFBFE1-C919-4F80-BCB3-5592EB88F1AD}" srcOrd="0" destOrd="0" presId="urn:microsoft.com/office/officeart/2016/7/layout/HorizontalActionList"/>
    <dgm:cxn modelId="{51D83F53-78CB-451D-9337-3BD52F140A5E}" type="presOf" srcId="{9A3E0655-9B68-42D9-8C13-705497007A86}" destId="{7EDFB516-CBCA-4343-A19D-A355CEC2DA2F}" srcOrd="0" destOrd="0" presId="urn:microsoft.com/office/officeart/2016/7/layout/HorizontalActionList"/>
    <dgm:cxn modelId="{F1B13B78-9FF9-487F-AAE4-D59BD968D959}" srcId="{9A3E0655-9B68-42D9-8C13-705497007A86}" destId="{291F8C36-F8DE-47A3-93FD-EF3549E2CFED}" srcOrd="0" destOrd="0" parTransId="{151F3AE8-5FAD-46FF-865B-D03C3BB587F9}" sibTransId="{88EF8C9E-EA02-45AE-9C4B-CBA31B7BA538}"/>
    <dgm:cxn modelId="{1BEA0A84-E315-449C-AC13-55683D8656EC}" type="presOf" srcId="{1520460D-C604-43C6-9874-459F8D92CBE9}" destId="{5369BF44-0F42-4213-B78C-FB98AE4B8E66}" srcOrd="0" destOrd="0" presId="urn:microsoft.com/office/officeart/2016/7/layout/HorizontalActionList"/>
    <dgm:cxn modelId="{4BB4869B-BFB6-42E6-94DD-918DC272EFE3}" type="presOf" srcId="{852960F1-3271-47E5-AAFD-F91E0D911347}" destId="{E66FDE6A-6752-49A9-A7BD-A7B8EB3EA653}" srcOrd="0" destOrd="0" presId="urn:microsoft.com/office/officeart/2016/7/layout/HorizontalActionList"/>
    <dgm:cxn modelId="{65B7FBA4-A895-4571-AEC2-08E8D3C771F9}" type="presOf" srcId="{832B7FF8-A97D-4104-8401-D786586363EC}" destId="{8F1AA47A-1AF9-41B9-B5CD-8D127D4053D6}" srcOrd="0" destOrd="0" presId="urn:microsoft.com/office/officeart/2016/7/layout/HorizontalActionList"/>
    <dgm:cxn modelId="{A5AA1DBA-A769-41D9-A5D1-5AC4A5AE19E8}" srcId="{E0A9A5E3-C6AA-4595-9D62-F11425B5B1DE}" destId="{832B7FF8-A97D-4104-8401-D786586363EC}" srcOrd="0" destOrd="0" parTransId="{5C2F7128-5C47-4F45-B924-2DF7573A78DB}" sibTransId="{98CB703D-213D-444F-88AE-F269AD588ABD}"/>
    <dgm:cxn modelId="{D19354CB-28D8-4277-8B28-8760BA192E09}" srcId="{D9757D76-3095-4BD7-807D-67BCC73F8A08}" destId="{852960F1-3271-47E5-AAFD-F91E0D911347}" srcOrd="0" destOrd="0" parTransId="{1629E47B-9843-4E98-8B3D-D03860EC489F}" sibTransId="{A39FA862-0F1C-4F8C-B1FF-16D1C6313BDC}"/>
    <dgm:cxn modelId="{A26239D2-10C4-4F99-AFB2-6F63445BB453}" srcId="{9A3E0655-9B68-42D9-8C13-705497007A86}" destId="{E0A9A5E3-C6AA-4595-9D62-F11425B5B1DE}" srcOrd="2" destOrd="0" parTransId="{3A38D834-179A-4A50-BF77-155819E43966}" sibTransId="{1422BAF4-D8F3-4EEE-B92D-247338130C19}"/>
    <dgm:cxn modelId="{50821EFA-20B0-4153-9F0A-CE99ECCE575F}" srcId="{A771C320-7326-4539-A2DB-DBD9C751030E}" destId="{99345A20-50EC-4724-859A-62D18572912D}" srcOrd="0" destOrd="0" parTransId="{36053F11-D72A-4CCA-B283-C8585B73E074}" sibTransId="{06591ADD-AD3C-4D12-9BCE-873EAAD5FC0D}"/>
    <dgm:cxn modelId="{48FAB0F2-6411-4F34-BBE7-5B62A19FF493}" type="presParOf" srcId="{7EDFB516-CBCA-4343-A19D-A355CEC2DA2F}" destId="{10C73017-4F48-44DA-9FCB-61A81BADACFF}" srcOrd="0" destOrd="0" presId="urn:microsoft.com/office/officeart/2016/7/layout/HorizontalActionList"/>
    <dgm:cxn modelId="{DF20D1C4-DD46-4A5A-9A9E-BD71651D1DFF}" type="presParOf" srcId="{10C73017-4F48-44DA-9FCB-61A81BADACFF}" destId="{C5BFBFE1-C919-4F80-BCB3-5592EB88F1AD}" srcOrd="0" destOrd="0" presId="urn:microsoft.com/office/officeart/2016/7/layout/HorizontalActionList"/>
    <dgm:cxn modelId="{51172A8A-ED34-430B-B599-A262DA246993}" type="presParOf" srcId="{10C73017-4F48-44DA-9FCB-61A81BADACFF}" destId="{5369BF44-0F42-4213-B78C-FB98AE4B8E66}" srcOrd="1" destOrd="0" presId="urn:microsoft.com/office/officeart/2016/7/layout/HorizontalActionList"/>
    <dgm:cxn modelId="{0F273620-103E-4F15-8D4B-46A2637D2E36}" type="presParOf" srcId="{7EDFB516-CBCA-4343-A19D-A355CEC2DA2F}" destId="{774D50F9-3F11-437F-8A5F-ABB87624D07F}" srcOrd="1" destOrd="0" presId="urn:microsoft.com/office/officeart/2016/7/layout/HorizontalActionList"/>
    <dgm:cxn modelId="{D9A5BEE2-1E38-4C4A-879B-17BE2C0B9554}" type="presParOf" srcId="{7EDFB516-CBCA-4343-A19D-A355CEC2DA2F}" destId="{DC1AA6DE-F897-49B6-9F34-6410C0BB8203}" srcOrd="2" destOrd="0" presId="urn:microsoft.com/office/officeart/2016/7/layout/HorizontalActionList"/>
    <dgm:cxn modelId="{0949588A-3050-4F91-9BB6-DEB20A663A60}" type="presParOf" srcId="{DC1AA6DE-F897-49B6-9F34-6410C0BB8203}" destId="{ED5C8D15-9637-4D65-AF2A-ACABF2FCE6EF}" srcOrd="0" destOrd="0" presId="urn:microsoft.com/office/officeart/2016/7/layout/HorizontalActionList"/>
    <dgm:cxn modelId="{93A0D49A-D71D-41F7-AB4C-5EEDB9F38C59}" type="presParOf" srcId="{DC1AA6DE-F897-49B6-9F34-6410C0BB8203}" destId="{5D4FC21F-5B0C-4B42-B2EE-B62F30AE9821}" srcOrd="1" destOrd="0" presId="urn:microsoft.com/office/officeart/2016/7/layout/HorizontalActionList"/>
    <dgm:cxn modelId="{1C875A0C-7288-4A13-98BE-10C070F0F367}" type="presParOf" srcId="{7EDFB516-CBCA-4343-A19D-A355CEC2DA2F}" destId="{49643950-19F9-43A3-9B32-8A6156ACE811}" srcOrd="3" destOrd="0" presId="urn:microsoft.com/office/officeart/2016/7/layout/HorizontalActionList"/>
    <dgm:cxn modelId="{C0961BD7-6C6D-4FC2-AF81-7747E9632653}" type="presParOf" srcId="{7EDFB516-CBCA-4343-A19D-A355CEC2DA2F}" destId="{5BD18B4F-0AE6-4154-B362-2D7171B1EE18}" srcOrd="4" destOrd="0" presId="urn:microsoft.com/office/officeart/2016/7/layout/HorizontalActionList"/>
    <dgm:cxn modelId="{292E34FD-B990-4EC5-9D75-E17C45C9C966}" type="presParOf" srcId="{5BD18B4F-0AE6-4154-B362-2D7171B1EE18}" destId="{8D7B0F18-947D-436B-8439-7A9D804B3115}" srcOrd="0" destOrd="0" presId="urn:microsoft.com/office/officeart/2016/7/layout/HorizontalActionList"/>
    <dgm:cxn modelId="{2DB7C36D-B52C-400B-A77A-30986D3F5D68}" type="presParOf" srcId="{5BD18B4F-0AE6-4154-B362-2D7171B1EE18}" destId="{8F1AA47A-1AF9-41B9-B5CD-8D127D4053D6}" srcOrd="1" destOrd="0" presId="urn:microsoft.com/office/officeart/2016/7/layout/HorizontalActionList"/>
    <dgm:cxn modelId="{F132E5DB-8A84-4B22-91BC-0713FFB8564B}" type="presParOf" srcId="{7EDFB516-CBCA-4343-A19D-A355CEC2DA2F}" destId="{335EE5F3-C74E-4C56-95CC-AEE395AC7D6C}" srcOrd="5" destOrd="0" presId="urn:microsoft.com/office/officeart/2016/7/layout/HorizontalActionList"/>
    <dgm:cxn modelId="{F3BD7B22-8B5F-439A-8179-905CA6EE9576}" type="presParOf" srcId="{7EDFB516-CBCA-4343-A19D-A355CEC2DA2F}" destId="{55C9CA9F-30A8-4A76-84CC-78CE6A03F518}" srcOrd="6" destOrd="0" presId="urn:microsoft.com/office/officeart/2016/7/layout/HorizontalActionList"/>
    <dgm:cxn modelId="{F748F5DF-AE6B-450C-BA52-70445FCA4721}" type="presParOf" srcId="{55C9CA9F-30A8-4A76-84CC-78CE6A03F518}" destId="{A5B3C741-7F17-4355-B88D-5256373F0C1A}" srcOrd="0" destOrd="0" presId="urn:microsoft.com/office/officeart/2016/7/layout/HorizontalActionList"/>
    <dgm:cxn modelId="{665A6827-1A4E-46F8-8E33-2DC5D8FDAE97}" type="presParOf" srcId="{55C9CA9F-30A8-4A76-84CC-78CE6A03F518}" destId="{E66FDE6A-6752-49A9-A7BD-A7B8EB3EA65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E71CF9-8AA9-40C4-9EA1-8B093EA7FDA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04D57C0-96BD-4DBC-928B-6D8E2A3556E7}">
      <dgm:prSet/>
      <dgm:spPr/>
      <dgm:t>
        <a:bodyPr/>
        <a:lstStyle/>
        <a:p>
          <a:r>
            <a:rPr lang="en-US"/>
            <a:t>Python Language</a:t>
          </a:r>
        </a:p>
      </dgm:t>
    </dgm:pt>
    <dgm:pt modelId="{F5D41089-F40B-475D-B3E6-8B71956D487E}" type="parTrans" cxnId="{E21B8108-5501-4007-B173-05897E217DE1}">
      <dgm:prSet/>
      <dgm:spPr/>
      <dgm:t>
        <a:bodyPr/>
        <a:lstStyle/>
        <a:p>
          <a:endParaRPr lang="en-US"/>
        </a:p>
      </dgm:t>
    </dgm:pt>
    <dgm:pt modelId="{4D2D7B6B-20EC-4ACF-87BF-76F5B05CA3E9}" type="sibTrans" cxnId="{E21B8108-5501-4007-B173-05897E217DE1}">
      <dgm:prSet/>
      <dgm:spPr/>
      <dgm:t>
        <a:bodyPr/>
        <a:lstStyle/>
        <a:p>
          <a:endParaRPr lang="en-US"/>
        </a:p>
      </dgm:t>
    </dgm:pt>
    <dgm:pt modelId="{4BAA5BCE-8B88-40A4-A589-148D679E19E8}">
      <dgm:prSet/>
      <dgm:spPr/>
      <dgm:t>
        <a:bodyPr/>
        <a:lstStyle/>
        <a:p>
          <a:r>
            <a:rPr lang="en-US"/>
            <a:t>Keras Module</a:t>
          </a:r>
        </a:p>
      </dgm:t>
    </dgm:pt>
    <dgm:pt modelId="{7CED2187-1193-4E12-A46B-4C008802C692}" type="parTrans" cxnId="{0D247774-DF7F-4D7A-ADB3-201A08345BF7}">
      <dgm:prSet/>
      <dgm:spPr/>
      <dgm:t>
        <a:bodyPr/>
        <a:lstStyle/>
        <a:p>
          <a:endParaRPr lang="en-US"/>
        </a:p>
      </dgm:t>
    </dgm:pt>
    <dgm:pt modelId="{A7EA49B1-8753-4F93-9C95-DC87CBE9C202}" type="sibTrans" cxnId="{0D247774-DF7F-4D7A-ADB3-201A08345BF7}">
      <dgm:prSet/>
      <dgm:spPr/>
      <dgm:t>
        <a:bodyPr/>
        <a:lstStyle/>
        <a:p>
          <a:endParaRPr lang="en-US"/>
        </a:p>
      </dgm:t>
    </dgm:pt>
    <dgm:pt modelId="{A4C4681C-13C1-46C0-9B72-30664A1F3548}">
      <dgm:prSet/>
      <dgm:spPr/>
      <dgm:t>
        <a:bodyPr/>
        <a:lstStyle/>
        <a:p>
          <a:r>
            <a:rPr lang="en-US"/>
            <a:t>OpenCV</a:t>
          </a:r>
        </a:p>
      </dgm:t>
    </dgm:pt>
    <dgm:pt modelId="{4FECE158-2BC5-4496-9AD5-0C44DA11BD22}" type="parTrans" cxnId="{B49F2A98-A6C5-4CAA-8FC4-31698F488C7E}">
      <dgm:prSet/>
      <dgm:spPr/>
      <dgm:t>
        <a:bodyPr/>
        <a:lstStyle/>
        <a:p>
          <a:endParaRPr lang="en-US"/>
        </a:p>
      </dgm:t>
    </dgm:pt>
    <dgm:pt modelId="{FBB86E1B-FB64-43D6-8A4B-285CA2B971D8}" type="sibTrans" cxnId="{B49F2A98-A6C5-4CAA-8FC4-31698F488C7E}">
      <dgm:prSet/>
      <dgm:spPr/>
      <dgm:t>
        <a:bodyPr/>
        <a:lstStyle/>
        <a:p>
          <a:endParaRPr lang="en-US"/>
        </a:p>
      </dgm:t>
    </dgm:pt>
    <dgm:pt modelId="{84BB77F9-A85E-401F-A4E7-3877B31C430A}">
      <dgm:prSet/>
      <dgm:spPr/>
      <dgm:t>
        <a:bodyPr/>
        <a:lstStyle/>
        <a:p>
          <a:r>
            <a:rPr lang="en-US"/>
            <a:t>Pandas</a:t>
          </a:r>
        </a:p>
      </dgm:t>
    </dgm:pt>
    <dgm:pt modelId="{1254D818-6AD6-469D-A3EA-E1E700245244}" type="parTrans" cxnId="{9662CA0D-5C0F-4D7F-A072-24D141D351A7}">
      <dgm:prSet/>
      <dgm:spPr/>
      <dgm:t>
        <a:bodyPr/>
        <a:lstStyle/>
        <a:p>
          <a:endParaRPr lang="en-US"/>
        </a:p>
      </dgm:t>
    </dgm:pt>
    <dgm:pt modelId="{7F76BD04-718A-497E-927C-FC838B5BA888}" type="sibTrans" cxnId="{9662CA0D-5C0F-4D7F-A072-24D141D351A7}">
      <dgm:prSet/>
      <dgm:spPr/>
      <dgm:t>
        <a:bodyPr/>
        <a:lstStyle/>
        <a:p>
          <a:endParaRPr lang="en-US"/>
        </a:p>
      </dgm:t>
    </dgm:pt>
    <dgm:pt modelId="{24030608-30BB-4003-938E-7D8B28007E75}">
      <dgm:prSet/>
      <dgm:spPr/>
      <dgm:t>
        <a:bodyPr/>
        <a:lstStyle/>
        <a:p>
          <a:r>
            <a:rPr lang="en-US"/>
            <a:t>Jupyter-Notebook</a:t>
          </a:r>
        </a:p>
      </dgm:t>
    </dgm:pt>
    <dgm:pt modelId="{AA8AA8D2-1C91-4109-A0C3-C7DDFAD5983E}" type="parTrans" cxnId="{ED75A27B-F638-432A-82B7-EF151860BCA3}">
      <dgm:prSet/>
      <dgm:spPr/>
      <dgm:t>
        <a:bodyPr/>
        <a:lstStyle/>
        <a:p>
          <a:endParaRPr lang="en-US"/>
        </a:p>
      </dgm:t>
    </dgm:pt>
    <dgm:pt modelId="{2A148EE6-1AA6-4128-8F25-56990728869E}" type="sibTrans" cxnId="{ED75A27B-F638-432A-82B7-EF151860BCA3}">
      <dgm:prSet/>
      <dgm:spPr/>
      <dgm:t>
        <a:bodyPr/>
        <a:lstStyle/>
        <a:p>
          <a:endParaRPr lang="en-US"/>
        </a:p>
      </dgm:t>
    </dgm:pt>
    <dgm:pt modelId="{262C1077-8ACC-4D01-A946-3AD45674828C}">
      <dgm:prSet/>
      <dgm:spPr/>
      <dgm:t>
        <a:bodyPr/>
        <a:lstStyle/>
        <a:p>
          <a:r>
            <a:rPr lang="en-US"/>
            <a:t>Visual Code Studio</a:t>
          </a:r>
        </a:p>
      </dgm:t>
    </dgm:pt>
    <dgm:pt modelId="{881BCB2B-A352-47BE-9E3E-7D23D473989E}" type="parTrans" cxnId="{0EE5A692-9894-4BB1-A3C3-85B175258417}">
      <dgm:prSet/>
      <dgm:spPr/>
      <dgm:t>
        <a:bodyPr/>
        <a:lstStyle/>
        <a:p>
          <a:endParaRPr lang="en-US"/>
        </a:p>
      </dgm:t>
    </dgm:pt>
    <dgm:pt modelId="{88AFB2C7-DE10-4545-92A3-0594F9BD0D85}" type="sibTrans" cxnId="{0EE5A692-9894-4BB1-A3C3-85B175258417}">
      <dgm:prSet/>
      <dgm:spPr/>
      <dgm:t>
        <a:bodyPr/>
        <a:lstStyle/>
        <a:p>
          <a:endParaRPr lang="en-US"/>
        </a:p>
      </dgm:t>
    </dgm:pt>
    <dgm:pt modelId="{6F8E2C93-E58C-45F1-82C9-469721062A73}" type="pres">
      <dgm:prSet presAssocID="{54E71CF9-8AA9-40C4-9EA1-8B093EA7FDAA}" presName="vert0" presStyleCnt="0">
        <dgm:presLayoutVars>
          <dgm:dir/>
          <dgm:animOne val="branch"/>
          <dgm:animLvl val="lvl"/>
        </dgm:presLayoutVars>
      </dgm:prSet>
      <dgm:spPr/>
    </dgm:pt>
    <dgm:pt modelId="{12DEE21C-3858-444B-9865-EDE63DCA0F82}" type="pres">
      <dgm:prSet presAssocID="{A04D57C0-96BD-4DBC-928B-6D8E2A3556E7}" presName="thickLine" presStyleLbl="alignNode1" presStyleIdx="0" presStyleCnt="6"/>
      <dgm:spPr/>
    </dgm:pt>
    <dgm:pt modelId="{B128C457-81F5-4A73-9BE4-95E079281335}" type="pres">
      <dgm:prSet presAssocID="{A04D57C0-96BD-4DBC-928B-6D8E2A3556E7}" presName="horz1" presStyleCnt="0"/>
      <dgm:spPr/>
    </dgm:pt>
    <dgm:pt modelId="{C83B368C-FE99-4CBB-8E58-A512E06472B0}" type="pres">
      <dgm:prSet presAssocID="{A04D57C0-96BD-4DBC-928B-6D8E2A3556E7}" presName="tx1" presStyleLbl="revTx" presStyleIdx="0" presStyleCnt="6"/>
      <dgm:spPr/>
    </dgm:pt>
    <dgm:pt modelId="{67F7EAB7-BEAA-4C3A-9222-F56788E5C08D}" type="pres">
      <dgm:prSet presAssocID="{A04D57C0-96BD-4DBC-928B-6D8E2A3556E7}" presName="vert1" presStyleCnt="0"/>
      <dgm:spPr/>
    </dgm:pt>
    <dgm:pt modelId="{5DDCAB8C-9EFD-4052-B3F5-16935F8EE176}" type="pres">
      <dgm:prSet presAssocID="{4BAA5BCE-8B88-40A4-A589-148D679E19E8}" presName="thickLine" presStyleLbl="alignNode1" presStyleIdx="1" presStyleCnt="6"/>
      <dgm:spPr/>
    </dgm:pt>
    <dgm:pt modelId="{4133F690-E0A0-45A3-9703-7C430F75A5F3}" type="pres">
      <dgm:prSet presAssocID="{4BAA5BCE-8B88-40A4-A589-148D679E19E8}" presName="horz1" presStyleCnt="0"/>
      <dgm:spPr/>
    </dgm:pt>
    <dgm:pt modelId="{6D3041E2-7A3E-45D7-9973-B82FC1AC4C05}" type="pres">
      <dgm:prSet presAssocID="{4BAA5BCE-8B88-40A4-A589-148D679E19E8}" presName="tx1" presStyleLbl="revTx" presStyleIdx="1" presStyleCnt="6"/>
      <dgm:spPr/>
    </dgm:pt>
    <dgm:pt modelId="{A0420688-2E5E-4E5D-9476-8326A799420C}" type="pres">
      <dgm:prSet presAssocID="{4BAA5BCE-8B88-40A4-A589-148D679E19E8}" presName="vert1" presStyleCnt="0"/>
      <dgm:spPr/>
    </dgm:pt>
    <dgm:pt modelId="{EC1B7968-98F1-43B8-B195-4B729FD7422E}" type="pres">
      <dgm:prSet presAssocID="{A4C4681C-13C1-46C0-9B72-30664A1F3548}" presName="thickLine" presStyleLbl="alignNode1" presStyleIdx="2" presStyleCnt="6"/>
      <dgm:spPr/>
    </dgm:pt>
    <dgm:pt modelId="{61CDF177-0927-4F4E-8A82-F40C861E1527}" type="pres">
      <dgm:prSet presAssocID="{A4C4681C-13C1-46C0-9B72-30664A1F3548}" presName="horz1" presStyleCnt="0"/>
      <dgm:spPr/>
    </dgm:pt>
    <dgm:pt modelId="{48FC1F91-3E04-424A-B178-4622DCF98778}" type="pres">
      <dgm:prSet presAssocID="{A4C4681C-13C1-46C0-9B72-30664A1F3548}" presName="tx1" presStyleLbl="revTx" presStyleIdx="2" presStyleCnt="6"/>
      <dgm:spPr/>
    </dgm:pt>
    <dgm:pt modelId="{03C3AFA2-1FB6-466C-A691-FABC7829E250}" type="pres">
      <dgm:prSet presAssocID="{A4C4681C-13C1-46C0-9B72-30664A1F3548}" presName="vert1" presStyleCnt="0"/>
      <dgm:spPr/>
    </dgm:pt>
    <dgm:pt modelId="{A70B6CFD-5810-45F3-867E-59ABB1EDBCFF}" type="pres">
      <dgm:prSet presAssocID="{84BB77F9-A85E-401F-A4E7-3877B31C430A}" presName="thickLine" presStyleLbl="alignNode1" presStyleIdx="3" presStyleCnt="6"/>
      <dgm:spPr/>
    </dgm:pt>
    <dgm:pt modelId="{4C4B5605-7C7F-4BAC-BDED-D2EBBB442019}" type="pres">
      <dgm:prSet presAssocID="{84BB77F9-A85E-401F-A4E7-3877B31C430A}" presName="horz1" presStyleCnt="0"/>
      <dgm:spPr/>
    </dgm:pt>
    <dgm:pt modelId="{C3B9BB9B-5F43-4A7C-817F-CE60734656E2}" type="pres">
      <dgm:prSet presAssocID="{84BB77F9-A85E-401F-A4E7-3877B31C430A}" presName="tx1" presStyleLbl="revTx" presStyleIdx="3" presStyleCnt="6"/>
      <dgm:spPr/>
    </dgm:pt>
    <dgm:pt modelId="{25AF5F63-E1CB-442B-8C54-74692977D110}" type="pres">
      <dgm:prSet presAssocID="{84BB77F9-A85E-401F-A4E7-3877B31C430A}" presName="vert1" presStyleCnt="0"/>
      <dgm:spPr/>
    </dgm:pt>
    <dgm:pt modelId="{B7808AB9-BBE8-4DAD-A165-704694E39660}" type="pres">
      <dgm:prSet presAssocID="{24030608-30BB-4003-938E-7D8B28007E75}" presName="thickLine" presStyleLbl="alignNode1" presStyleIdx="4" presStyleCnt="6"/>
      <dgm:spPr/>
    </dgm:pt>
    <dgm:pt modelId="{06B16BB9-F43A-4362-98DA-FBE5E5667634}" type="pres">
      <dgm:prSet presAssocID="{24030608-30BB-4003-938E-7D8B28007E75}" presName="horz1" presStyleCnt="0"/>
      <dgm:spPr/>
    </dgm:pt>
    <dgm:pt modelId="{DE2A0844-BC02-49DF-A380-B905B4298907}" type="pres">
      <dgm:prSet presAssocID="{24030608-30BB-4003-938E-7D8B28007E75}" presName="tx1" presStyleLbl="revTx" presStyleIdx="4" presStyleCnt="6"/>
      <dgm:spPr/>
    </dgm:pt>
    <dgm:pt modelId="{919C2E73-F4AD-4A80-9D5E-BCB061F5CA47}" type="pres">
      <dgm:prSet presAssocID="{24030608-30BB-4003-938E-7D8B28007E75}" presName="vert1" presStyleCnt="0"/>
      <dgm:spPr/>
    </dgm:pt>
    <dgm:pt modelId="{23A8FD30-4C36-4B4A-AC08-BC7A8BEA71F8}" type="pres">
      <dgm:prSet presAssocID="{262C1077-8ACC-4D01-A946-3AD45674828C}" presName="thickLine" presStyleLbl="alignNode1" presStyleIdx="5" presStyleCnt="6"/>
      <dgm:spPr/>
    </dgm:pt>
    <dgm:pt modelId="{4758C196-9A60-4A01-87C8-B302E2B6372E}" type="pres">
      <dgm:prSet presAssocID="{262C1077-8ACC-4D01-A946-3AD45674828C}" presName="horz1" presStyleCnt="0"/>
      <dgm:spPr/>
    </dgm:pt>
    <dgm:pt modelId="{AFA81536-A4A4-4661-83D4-337FBABA3E5E}" type="pres">
      <dgm:prSet presAssocID="{262C1077-8ACC-4D01-A946-3AD45674828C}" presName="tx1" presStyleLbl="revTx" presStyleIdx="5" presStyleCnt="6"/>
      <dgm:spPr/>
    </dgm:pt>
    <dgm:pt modelId="{A2D6F415-A4E6-4715-9762-4611BA119083}" type="pres">
      <dgm:prSet presAssocID="{262C1077-8ACC-4D01-A946-3AD45674828C}" presName="vert1" presStyleCnt="0"/>
      <dgm:spPr/>
    </dgm:pt>
  </dgm:ptLst>
  <dgm:cxnLst>
    <dgm:cxn modelId="{E21B8108-5501-4007-B173-05897E217DE1}" srcId="{54E71CF9-8AA9-40C4-9EA1-8B093EA7FDAA}" destId="{A04D57C0-96BD-4DBC-928B-6D8E2A3556E7}" srcOrd="0" destOrd="0" parTransId="{F5D41089-F40B-475D-B3E6-8B71956D487E}" sibTransId="{4D2D7B6B-20EC-4ACF-87BF-76F5B05CA3E9}"/>
    <dgm:cxn modelId="{9662CA0D-5C0F-4D7F-A072-24D141D351A7}" srcId="{54E71CF9-8AA9-40C4-9EA1-8B093EA7FDAA}" destId="{84BB77F9-A85E-401F-A4E7-3877B31C430A}" srcOrd="3" destOrd="0" parTransId="{1254D818-6AD6-469D-A3EA-E1E700245244}" sibTransId="{7F76BD04-718A-497E-927C-FC838B5BA888}"/>
    <dgm:cxn modelId="{AA926769-049C-4ED2-BDE6-DE95CD90ADC7}" type="presOf" srcId="{84BB77F9-A85E-401F-A4E7-3877B31C430A}" destId="{C3B9BB9B-5F43-4A7C-817F-CE60734656E2}" srcOrd="0" destOrd="0" presId="urn:microsoft.com/office/officeart/2008/layout/LinedList"/>
    <dgm:cxn modelId="{0D247774-DF7F-4D7A-ADB3-201A08345BF7}" srcId="{54E71CF9-8AA9-40C4-9EA1-8B093EA7FDAA}" destId="{4BAA5BCE-8B88-40A4-A589-148D679E19E8}" srcOrd="1" destOrd="0" parTransId="{7CED2187-1193-4E12-A46B-4C008802C692}" sibTransId="{A7EA49B1-8753-4F93-9C95-DC87CBE9C202}"/>
    <dgm:cxn modelId="{3F97B655-69B6-426C-96B4-76FCA46B8BD4}" type="presOf" srcId="{24030608-30BB-4003-938E-7D8B28007E75}" destId="{DE2A0844-BC02-49DF-A380-B905B4298907}" srcOrd="0" destOrd="0" presId="urn:microsoft.com/office/officeart/2008/layout/LinedList"/>
    <dgm:cxn modelId="{ED75A27B-F638-432A-82B7-EF151860BCA3}" srcId="{54E71CF9-8AA9-40C4-9EA1-8B093EA7FDAA}" destId="{24030608-30BB-4003-938E-7D8B28007E75}" srcOrd="4" destOrd="0" parTransId="{AA8AA8D2-1C91-4109-A0C3-C7DDFAD5983E}" sibTransId="{2A148EE6-1AA6-4128-8F25-56990728869E}"/>
    <dgm:cxn modelId="{6DB5F286-6E0E-4152-A47F-CBDE7C650149}" type="presOf" srcId="{A4C4681C-13C1-46C0-9B72-30664A1F3548}" destId="{48FC1F91-3E04-424A-B178-4622DCF98778}" srcOrd="0" destOrd="0" presId="urn:microsoft.com/office/officeart/2008/layout/LinedList"/>
    <dgm:cxn modelId="{0EE5A692-9894-4BB1-A3C3-85B175258417}" srcId="{54E71CF9-8AA9-40C4-9EA1-8B093EA7FDAA}" destId="{262C1077-8ACC-4D01-A946-3AD45674828C}" srcOrd="5" destOrd="0" parTransId="{881BCB2B-A352-47BE-9E3E-7D23D473989E}" sibTransId="{88AFB2C7-DE10-4545-92A3-0594F9BD0D85}"/>
    <dgm:cxn modelId="{B49F2A98-A6C5-4CAA-8FC4-31698F488C7E}" srcId="{54E71CF9-8AA9-40C4-9EA1-8B093EA7FDAA}" destId="{A4C4681C-13C1-46C0-9B72-30664A1F3548}" srcOrd="2" destOrd="0" parTransId="{4FECE158-2BC5-4496-9AD5-0C44DA11BD22}" sibTransId="{FBB86E1B-FB64-43D6-8A4B-285CA2B971D8}"/>
    <dgm:cxn modelId="{A26ED5B4-C62D-4109-9710-5A96CFC4FFAA}" type="presOf" srcId="{262C1077-8ACC-4D01-A946-3AD45674828C}" destId="{AFA81536-A4A4-4661-83D4-337FBABA3E5E}" srcOrd="0" destOrd="0" presId="urn:microsoft.com/office/officeart/2008/layout/LinedList"/>
    <dgm:cxn modelId="{AB4978B8-5212-4D9C-B1E0-24E4701378D1}" type="presOf" srcId="{A04D57C0-96BD-4DBC-928B-6D8E2A3556E7}" destId="{C83B368C-FE99-4CBB-8E58-A512E06472B0}" srcOrd="0" destOrd="0" presId="urn:microsoft.com/office/officeart/2008/layout/LinedList"/>
    <dgm:cxn modelId="{02F8C7DC-99B6-47BE-9415-0267EBF3C98A}" type="presOf" srcId="{54E71CF9-8AA9-40C4-9EA1-8B093EA7FDAA}" destId="{6F8E2C93-E58C-45F1-82C9-469721062A73}" srcOrd="0" destOrd="0" presId="urn:microsoft.com/office/officeart/2008/layout/LinedList"/>
    <dgm:cxn modelId="{F57DA6F4-B62F-4B9C-B0B9-2F28473FC5DF}" type="presOf" srcId="{4BAA5BCE-8B88-40A4-A589-148D679E19E8}" destId="{6D3041E2-7A3E-45D7-9973-B82FC1AC4C05}" srcOrd="0" destOrd="0" presId="urn:microsoft.com/office/officeart/2008/layout/LinedList"/>
    <dgm:cxn modelId="{230731A0-F128-4129-B947-19C18FB0641E}" type="presParOf" srcId="{6F8E2C93-E58C-45F1-82C9-469721062A73}" destId="{12DEE21C-3858-444B-9865-EDE63DCA0F82}" srcOrd="0" destOrd="0" presId="urn:microsoft.com/office/officeart/2008/layout/LinedList"/>
    <dgm:cxn modelId="{25A4240F-91F2-49D3-B7B8-72DA75B0201A}" type="presParOf" srcId="{6F8E2C93-E58C-45F1-82C9-469721062A73}" destId="{B128C457-81F5-4A73-9BE4-95E079281335}" srcOrd="1" destOrd="0" presId="urn:microsoft.com/office/officeart/2008/layout/LinedList"/>
    <dgm:cxn modelId="{73D8278A-D6D0-4A5C-B5DF-25F3E1B8C0F4}" type="presParOf" srcId="{B128C457-81F5-4A73-9BE4-95E079281335}" destId="{C83B368C-FE99-4CBB-8E58-A512E06472B0}" srcOrd="0" destOrd="0" presId="urn:microsoft.com/office/officeart/2008/layout/LinedList"/>
    <dgm:cxn modelId="{09788AB5-7A5C-4958-884E-CC93C9B9E822}" type="presParOf" srcId="{B128C457-81F5-4A73-9BE4-95E079281335}" destId="{67F7EAB7-BEAA-4C3A-9222-F56788E5C08D}" srcOrd="1" destOrd="0" presId="urn:microsoft.com/office/officeart/2008/layout/LinedList"/>
    <dgm:cxn modelId="{5584960F-7DA9-4911-9CE0-BC6606322D5C}" type="presParOf" srcId="{6F8E2C93-E58C-45F1-82C9-469721062A73}" destId="{5DDCAB8C-9EFD-4052-B3F5-16935F8EE176}" srcOrd="2" destOrd="0" presId="urn:microsoft.com/office/officeart/2008/layout/LinedList"/>
    <dgm:cxn modelId="{A6B47ECC-3D4F-46F2-BCD1-A066BC0E3B72}" type="presParOf" srcId="{6F8E2C93-E58C-45F1-82C9-469721062A73}" destId="{4133F690-E0A0-45A3-9703-7C430F75A5F3}" srcOrd="3" destOrd="0" presId="urn:microsoft.com/office/officeart/2008/layout/LinedList"/>
    <dgm:cxn modelId="{76C59791-B31B-417B-B136-F91CF8423826}" type="presParOf" srcId="{4133F690-E0A0-45A3-9703-7C430F75A5F3}" destId="{6D3041E2-7A3E-45D7-9973-B82FC1AC4C05}" srcOrd="0" destOrd="0" presId="urn:microsoft.com/office/officeart/2008/layout/LinedList"/>
    <dgm:cxn modelId="{7BCA6E91-00CD-44C2-9AFA-9B930A845878}" type="presParOf" srcId="{4133F690-E0A0-45A3-9703-7C430F75A5F3}" destId="{A0420688-2E5E-4E5D-9476-8326A799420C}" srcOrd="1" destOrd="0" presId="urn:microsoft.com/office/officeart/2008/layout/LinedList"/>
    <dgm:cxn modelId="{ECED4DF3-6C11-4750-B75E-6CDDF3D3E5A0}" type="presParOf" srcId="{6F8E2C93-E58C-45F1-82C9-469721062A73}" destId="{EC1B7968-98F1-43B8-B195-4B729FD7422E}" srcOrd="4" destOrd="0" presId="urn:microsoft.com/office/officeart/2008/layout/LinedList"/>
    <dgm:cxn modelId="{30A1DC7F-D2D4-438E-853F-72F6DDE91D95}" type="presParOf" srcId="{6F8E2C93-E58C-45F1-82C9-469721062A73}" destId="{61CDF177-0927-4F4E-8A82-F40C861E1527}" srcOrd="5" destOrd="0" presId="urn:microsoft.com/office/officeart/2008/layout/LinedList"/>
    <dgm:cxn modelId="{51B0494B-DCC6-4290-8243-F8D79F5AC923}" type="presParOf" srcId="{61CDF177-0927-4F4E-8A82-F40C861E1527}" destId="{48FC1F91-3E04-424A-B178-4622DCF98778}" srcOrd="0" destOrd="0" presId="urn:microsoft.com/office/officeart/2008/layout/LinedList"/>
    <dgm:cxn modelId="{C1CA1E75-E965-4685-96CB-9B18D0907E16}" type="presParOf" srcId="{61CDF177-0927-4F4E-8A82-F40C861E1527}" destId="{03C3AFA2-1FB6-466C-A691-FABC7829E250}" srcOrd="1" destOrd="0" presId="urn:microsoft.com/office/officeart/2008/layout/LinedList"/>
    <dgm:cxn modelId="{A535340B-E7D1-46A5-83DF-9A7065671AFF}" type="presParOf" srcId="{6F8E2C93-E58C-45F1-82C9-469721062A73}" destId="{A70B6CFD-5810-45F3-867E-59ABB1EDBCFF}" srcOrd="6" destOrd="0" presId="urn:microsoft.com/office/officeart/2008/layout/LinedList"/>
    <dgm:cxn modelId="{0DFD3257-7228-407B-A06F-DEBC1CCB4298}" type="presParOf" srcId="{6F8E2C93-E58C-45F1-82C9-469721062A73}" destId="{4C4B5605-7C7F-4BAC-BDED-D2EBBB442019}" srcOrd="7" destOrd="0" presId="urn:microsoft.com/office/officeart/2008/layout/LinedList"/>
    <dgm:cxn modelId="{302BB39B-7EA3-4CF8-B085-10AFB7083BF4}" type="presParOf" srcId="{4C4B5605-7C7F-4BAC-BDED-D2EBBB442019}" destId="{C3B9BB9B-5F43-4A7C-817F-CE60734656E2}" srcOrd="0" destOrd="0" presId="urn:microsoft.com/office/officeart/2008/layout/LinedList"/>
    <dgm:cxn modelId="{EE80CFFF-D29E-415F-BD89-0493B527D97D}" type="presParOf" srcId="{4C4B5605-7C7F-4BAC-BDED-D2EBBB442019}" destId="{25AF5F63-E1CB-442B-8C54-74692977D110}" srcOrd="1" destOrd="0" presId="urn:microsoft.com/office/officeart/2008/layout/LinedList"/>
    <dgm:cxn modelId="{88CF7598-3F3A-4151-852A-537745D672F6}" type="presParOf" srcId="{6F8E2C93-E58C-45F1-82C9-469721062A73}" destId="{B7808AB9-BBE8-4DAD-A165-704694E39660}" srcOrd="8" destOrd="0" presId="urn:microsoft.com/office/officeart/2008/layout/LinedList"/>
    <dgm:cxn modelId="{918ED3D0-35D1-4157-8AF9-16A1418304A6}" type="presParOf" srcId="{6F8E2C93-E58C-45F1-82C9-469721062A73}" destId="{06B16BB9-F43A-4362-98DA-FBE5E5667634}" srcOrd="9" destOrd="0" presId="urn:microsoft.com/office/officeart/2008/layout/LinedList"/>
    <dgm:cxn modelId="{3981F0FD-9C4F-4E25-8D0F-9CC8F82B5DFC}" type="presParOf" srcId="{06B16BB9-F43A-4362-98DA-FBE5E5667634}" destId="{DE2A0844-BC02-49DF-A380-B905B4298907}" srcOrd="0" destOrd="0" presId="urn:microsoft.com/office/officeart/2008/layout/LinedList"/>
    <dgm:cxn modelId="{128B1DC7-2648-4CA7-860C-7ADAE5F0F9A0}" type="presParOf" srcId="{06B16BB9-F43A-4362-98DA-FBE5E5667634}" destId="{919C2E73-F4AD-4A80-9D5E-BCB061F5CA47}" srcOrd="1" destOrd="0" presId="urn:microsoft.com/office/officeart/2008/layout/LinedList"/>
    <dgm:cxn modelId="{71D931E0-B7F6-4248-8AC8-1C7D9C529252}" type="presParOf" srcId="{6F8E2C93-E58C-45F1-82C9-469721062A73}" destId="{23A8FD30-4C36-4B4A-AC08-BC7A8BEA71F8}" srcOrd="10" destOrd="0" presId="urn:microsoft.com/office/officeart/2008/layout/LinedList"/>
    <dgm:cxn modelId="{2DFBC47D-ABE8-4A76-AB21-C41A052628EF}" type="presParOf" srcId="{6F8E2C93-E58C-45F1-82C9-469721062A73}" destId="{4758C196-9A60-4A01-87C8-B302E2B6372E}" srcOrd="11" destOrd="0" presId="urn:microsoft.com/office/officeart/2008/layout/LinedList"/>
    <dgm:cxn modelId="{2F255D33-E2CD-4C47-B66F-E0AF1D5C6639}" type="presParOf" srcId="{4758C196-9A60-4A01-87C8-B302E2B6372E}" destId="{AFA81536-A4A4-4661-83D4-337FBABA3E5E}" srcOrd="0" destOrd="0" presId="urn:microsoft.com/office/officeart/2008/layout/LinedList"/>
    <dgm:cxn modelId="{759A9347-A9F9-40D4-835D-E17FAE4E76BF}" type="presParOf" srcId="{4758C196-9A60-4A01-87C8-B302E2B6372E}" destId="{A2D6F415-A4E6-4715-9762-4611BA11908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BA87F-2D44-4A14-AD7E-DBD0525776CE}">
      <dsp:nvSpPr>
        <dsp:cNvPr id="0" name=""/>
        <dsp:cNvSpPr/>
      </dsp:nvSpPr>
      <dsp:spPr>
        <a:xfrm>
          <a:off x="0" y="371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4A462-116C-4813-9626-DFDA18C13448}">
      <dsp:nvSpPr>
        <dsp:cNvPr id="0" name=""/>
        <dsp:cNvSpPr/>
      </dsp:nvSpPr>
      <dsp:spPr>
        <a:xfrm>
          <a:off x="154829" y="115534"/>
          <a:ext cx="281509" cy="2815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B5D040-D28A-41E4-BEF3-185749DD88B3}">
      <dsp:nvSpPr>
        <dsp:cNvPr id="0" name=""/>
        <dsp:cNvSpPr/>
      </dsp:nvSpPr>
      <dsp:spPr>
        <a:xfrm>
          <a:off x="591168" y="371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Introduction</a:t>
          </a:r>
        </a:p>
      </dsp:txBody>
      <dsp:txXfrm>
        <a:off x="591168" y="371"/>
        <a:ext cx="9924431" cy="511834"/>
      </dsp:txXfrm>
    </dsp:sp>
    <dsp:sp modelId="{C04DE481-E1D9-48CA-9AB8-0846CAC3682B}">
      <dsp:nvSpPr>
        <dsp:cNvPr id="0" name=""/>
        <dsp:cNvSpPr/>
      </dsp:nvSpPr>
      <dsp:spPr>
        <a:xfrm>
          <a:off x="0" y="640165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BF8D10-0803-4C6E-9F6D-0C40C2B39522}">
      <dsp:nvSpPr>
        <dsp:cNvPr id="0" name=""/>
        <dsp:cNvSpPr/>
      </dsp:nvSpPr>
      <dsp:spPr>
        <a:xfrm>
          <a:off x="154829" y="755327"/>
          <a:ext cx="281509" cy="2815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4B06D-CCA5-4CCE-ADED-DAF78CBA0752}">
      <dsp:nvSpPr>
        <dsp:cNvPr id="0" name=""/>
        <dsp:cNvSpPr/>
      </dsp:nvSpPr>
      <dsp:spPr>
        <a:xfrm>
          <a:off x="591168" y="640165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Objective</a:t>
          </a:r>
        </a:p>
      </dsp:txBody>
      <dsp:txXfrm>
        <a:off x="591168" y="640165"/>
        <a:ext cx="9924431" cy="511834"/>
      </dsp:txXfrm>
    </dsp:sp>
    <dsp:sp modelId="{AEF7C55E-A4D4-4F37-95F6-F638C9FDA053}">
      <dsp:nvSpPr>
        <dsp:cNvPr id="0" name=""/>
        <dsp:cNvSpPr/>
      </dsp:nvSpPr>
      <dsp:spPr>
        <a:xfrm>
          <a:off x="0" y="1279958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56929-5445-4768-BB36-E90A86B5AF9A}">
      <dsp:nvSpPr>
        <dsp:cNvPr id="0" name=""/>
        <dsp:cNvSpPr/>
      </dsp:nvSpPr>
      <dsp:spPr>
        <a:xfrm>
          <a:off x="154829" y="1395121"/>
          <a:ext cx="281509" cy="2815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39D40-8048-4DE4-93A0-199AC2EC3856}">
      <dsp:nvSpPr>
        <dsp:cNvPr id="0" name=""/>
        <dsp:cNvSpPr/>
      </dsp:nvSpPr>
      <dsp:spPr>
        <a:xfrm>
          <a:off x="591168" y="1279958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Collection</a:t>
          </a:r>
        </a:p>
      </dsp:txBody>
      <dsp:txXfrm>
        <a:off x="591168" y="1279958"/>
        <a:ext cx="9924431" cy="511834"/>
      </dsp:txXfrm>
    </dsp:sp>
    <dsp:sp modelId="{56F90DDB-3D95-4628-A01B-B1E0A49079BA}">
      <dsp:nvSpPr>
        <dsp:cNvPr id="0" name=""/>
        <dsp:cNvSpPr/>
      </dsp:nvSpPr>
      <dsp:spPr>
        <a:xfrm>
          <a:off x="0" y="1919751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5EA31-75A1-40B4-9D92-4EA8443D55B4}">
      <dsp:nvSpPr>
        <dsp:cNvPr id="0" name=""/>
        <dsp:cNvSpPr/>
      </dsp:nvSpPr>
      <dsp:spPr>
        <a:xfrm>
          <a:off x="154829" y="2034914"/>
          <a:ext cx="281509" cy="2815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90D55-9048-444F-B321-050C458E0DBF}">
      <dsp:nvSpPr>
        <dsp:cNvPr id="0" name=""/>
        <dsp:cNvSpPr/>
      </dsp:nvSpPr>
      <dsp:spPr>
        <a:xfrm>
          <a:off x="591168" y="1919751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Training of the Model</a:t>
          </a:r>
        </a:p>
      </dsp:txBody>
      <dsp:txXfrm>
        <a:off x="591168" y="1919751"/>
        <a:ext cx="9924431" cy="511834"/>
      </dsp:txXfrm>
    </dsp:sp>
    <dsp:sp modelId="{98ACA7B5-42CE-458B-9DE1-6D298AEF8F2E}">
      <dsp:nvSpPr>
        <dsp:cNvPr id="0" name=""/>
        <dsp:cNvSpPr/>
      </dsp:nvSpPr>
      <dsp:spPr>
        <a:xfrm>
          <a:off x="0" y="2559544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D4C6D7-C9CE-4C3C-8F5D-3ED27DCF6261}">
      <dsp:nvSpPr>
        <dsp:cNvPr id="0" name=""/>
        <dsp:cNvSpPr/>
      </dsp:nvSpPr>
      <dsp:spPr>
        <a:xfrm>
          <a:off x="154829" y="2674707"/>
          <a:ext cx="281509" cy="2815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4A4BB-E3FB-4260-99B8-826E3B3410DA}">
      <dsp:nvSpPr>
        <dsp:cNvPr id="0" name=""/>
        <dsp:cNvSpPr/>
      </dsp:nvSpPr>
      <dsp:spPr>
        <a:xfrm>
          <a:off x="591168" y="2559544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Evalution of the Model</a:t>
          </a:r>
        </a:p>
      </dsp:txBody>
      <dsp:txXfrm>
        <a:off x="591168" y="2559544"/>
        <a:ext cx="9924431" cy="511834"/>
      </dsp:txXfrm>
    </dsp:sp>
    <dsp:sp modelId="{D918DF5E-16CF-4E49-8A4B-7340D7FC550E}">
      <dsp:nvSpPr>
        <dsp:cNvPr id="0" name=""/>
        <dsp:cNvSpPr/>
      </dsp:nvSpPr>
      <dsp:spPr>
        <a:xfrm>
          <a:off x="0" y="3199338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F9B06-2F02-40F3-B769-FDDAF3CD0682}">
      <dsp:nvSpPr>
        <dsp:cNvPr id="0" name=""/>
        <dsp:cNvSpPr/>
      </dsp:nvSpPr>
      <dsp:spPr>
        <a:xfrm>
          <a:off x="154829" y="3314501"/>
          <a:ext cx="281509" cy="28150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F7CDB-8FC5-4E97-81E7-03347E11659C}">
      <dsp:nvSpPr>
        <dsp:cNvPr id="0" name=""/>
        <dsp:cNvSpPr/>
      </dsp:nvSpPr>
      <dsp:spPr>
        <a:xfrm>
          <a:off x="591168" y="3199338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Demo</a:t>
          </a:r>
        </a:p>
      </dsp:txBody>
      <dsp:txXfrm>
        <a:off x="591168" y="3199338"/>
        <a:ext cx="9924431" cy="511834"/>
      </dsp:txXfrm>
    </dsp:sp>
    <dsp:sp modelId="{FD34D0FD-95AC-463E-B8B3-9BFAAD163B20}">
      <dsp:nvSpPr>
        <dsp:cNvPr id="0" name=""/>
        <dsp:cNvSpPr/>
      </dsp:nvSpPr>
      <dsp:spPr>
        <a:xfrm>
          <a:off x="0" y="3839131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E7945-018B-4D33-AE31-841E9D51BF7F}">
      <dsp:nvSpPr>
        <dsp:cNvPr id="0" name=""/>
        <dsp:cNvSpPr/>
      </dsp:nvSpPr>
      <dsp:spPr>
        <a:xfrm>
          <a:off x="154829" y="3954294"/>
          <a:ext cx="281509" cy="28150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0B8F-F294-46EA-B620-666F5DDA0180}">
      <dsp:nvSpPr>
        <dsp:cNvPr id="0" name=""/>
        <dsp:cNvSpPr/>
      </dsp:nvSpPr>
      <dsp:spPr>
        <a:xfrm>
          <a:off x="591168" y="3839131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Conclusion and Questions</a:t>
          </a:r>
        </a:p>
      </dsp:txBody>
      <dsp:txXfrm>
        <a:off x="591168" y="3839131"/>
        <a:ext cx="9924431" cy="511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147AA-39A0-4C3E-A6CE-60F6C7E28F61}">
      <dsp:nvSpPr>
        <dsp:cNvPr id="0" name=""/>
        <dsp:cNvSpPr/>
      </dsp:nvSpPr>
      <dsp:spPr>
        <a:xfrm>
          <a:off x="1582" y="677553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623713-F9A8-4992-9332-37BA0B844044}">
      <dsp:nvSpPr>
        <dsp:cNvPr id="0" name=""/>
        <dsp:cNvSpPr/>
      </dsp:nvSpPr>
      <dsp:spPr>
        <a:xfrm>
          <a:off x="1582" y="1940957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Reason for Choosing this project </a:t>
          </a:r>
        </a:p>
      </dsp:txBody>
      <dsp:txXfrm>
        <a:off x="1582" y="1940957"/>
        <a:ext cx="3261093" cy="489164"/>
      </dsp:txXfrm>
    </dsp:sp>
    <dsp:sp modelId="{2D06E2B3-4179-4D47-AB28-9E3B91613B3E}">
      <dsp:nvSpPr>
        <dsp:cNvPr id="0" name=""/>
        <dsp:cNvSpPr/>
      </dsp:nvSpPr>
      <dsp:spPr>
        <a:xfrm>
          <a:off x="1582" y="2486875"/>
          <a:ext cx="3261093" cy="1028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Medical help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Covid-19 Situation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Automatic System</a:t>
          </a:r>
        </a:p>
      </dsp:txBody>
      <dsp:txXfrm>
        <a:off x="1582" y="2486875"/>
        <a:ext cx="3261093" cy="1028376"/>
      </dsp:txXfrm>
    </dsp:sp>
    <dsp:sp modelId="{39870EED-9D61-4FAC-9C0B-81946839987D}">
      <dsp:nvSpPr>
        <dsp:cNvPr id="0" name=""/>
        <dsp:cNvSpPr/>
      </dsp:nvSpPr>
      <dsp:spPr>
        <a:xfrm>
          <a:off x="3833367" y="677553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8750C-5AB1-41BB-81E3-90B9062F662E}">
      <dsp:nvSpPr>
        <dsp:cNvPr id="0" name=""/>
        <dsp:cNvSpPr/>
      </dsp:nvSpPr>
      <dsp:spPr>
        <a:xfrm>
          <a:off x="3833367" y="1940957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Tools used in this project</a:t>
          </a:r>
        </a:p>
      </dsp:txBody>
      <dsp:txXfrm>
        <a:off x="3833367" y="1940957"/>
        <a:ext cx="3261093" cy="489164"/>
      </dsp:txXfrm>
    </dsp:sp>
    <dsp:sp modelId="{4760C799-44C5-47F9-8DF7-434B406F9FB5}">
      <dsp:nvSpPr>
        <dsp:cNvPr id="0" name=""/>
        <dsp:cNvSpPr/>
      </dsp:nvSpPr>
      <dsp:spPr>
        <a:xfrm>
          <a:off x="3833367" y="2486875"/>
          <a:ext cx="3261093" cy="1028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Keras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Pandas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Opencv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0" kern="1200" dirty="0">
              <a:latin typeface="Calibri Light" panose="020F0302020204030204"/>
            </a:rPr>
            <a:t>Streamlit</a:t>
          </a:r>
        </a:p>
      </dsp:txBody>
      <dsp:txXfrm>
        <a:off x="3833367" y="2486875"/>
        <a:ext cx="3261093" cy="1028376"/>
      </dsp:txXfrm>
    </dsp:sp>
    <dsp:sp modelId="{F282342A-CE0B-4B88-A9DC-712E67EC9F47}">
      <dsp:nvSpPr>
        <dsp:cNvPr id="0" name=""/>
        <dsp:cNvSpPr/>
      </dsp:nvSpPr>
      <dsp:spPr>
        <a:xfrm>
          <a:off x="7665152" y="677553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E7009-F9E9-4A1B-A540-10D987CA0FC3}">
      <dsp:nvSpPr>
        <dsp:cNvPr id="0" name=""/>
        <dsp:cNvSpPr/>
      </dsp:nvSpPr>
      <dsp:spPr>
        <a:xfrm>
          <a:off x="7665152" y="1940957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Dataset</a:t>
          </a:r>
        </a:p>
      </dsp:txBody>
      <dsp:txXfrm>
        <a:off x="7665152" y="1940957"/>
        <a:ext cx="3261093" cy="489164"/>
      </dsp:txXfrm>
    </dsp:sp>
    <dsp:sp modelId="{5FA94A04-310C-4EA6-9E4B-6E8A553333D4}">
      <dsp:nvSpPr>
        <dsp:cNvPr id="0" name=""/>
        <dsp:cNvSpPr/>
      </dsp:nvSpPr>
      <dsp:spPr>
        <a:xfrm>
          <a:off x="7665152" y="2486875"/>
          <a:ext cx="3261093" cy="1028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data-</a:t>
          </a:r>
          <a:r>
            <a:rPr lang="en-US" sz="1300" kern="1200" dirty="0" err="1"/>
            <a:t>flair.training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Testing and training parts</a:t>
          </a:r>
        </a:p>
      </dsp:txBody>
      <dsp:txXfrm>
        <a:off x="7665152" y="2486875"/>
        <a:ext cx="3261093" cy="10283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FBFE1-C919-4F80-BCB3-5592EB88F1AD}">
      <dsp:nvSpPr>
        <dsp:cNvPr id="0" name=""/>
        <dsp:cNvSpPr/>
      </dsp:nvSpPr>
      <dsp:spPr>
        <a:xfrm>
          <a:off x="7438" y="870267"/>
          <a:ext cx="2544259" cy="7632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Detect</a:t>
          </a:r>
        </a:p>
      </dsp:txBody>
      <dsp:txXfrm>
        <a:off x="7438" y="870267"/>
        <a:ext cx="2544259" cy="763277"/>
      </dsp:txXfrm>
    </dsp:sp>
    <dsp:sp modelId="{5369BF44-0F42-4213-B78C-FB98AE4B8E66}">
      <dsp:nvSpPr>
        <dsp:cNvPr id="0" name=""/>
        <dsp:cNvSpPr/>
      </dsp:nvSpPr>
      <dsp:spPr>
        <a:xfrm>
          <a:off x="7438" y="1633545"/>
          <a:ext cx="2544259" cy="184752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Detect Face Mask of person</a:t>
          </a:r>
        </a:p>
      </dsp:txBody>
      <dsp:txXfrm>
        <a:off x="7438" y="1633545"/>
        <a:ext cx="2544259" cy="1847524"/>
      </dsp:txXfrm>
    </dsp:sp>
    <dsp:sp modelId="{ED5C8D15-9637-4D65-AF2A-ACABF2FCE6EF}">
      <dsp:nvSpPr>
        <dsp:cNvPr id="0" name=""/>
        <dsp:cNvSpPr/>
      </dsp:nvSpPr>
      <dsp:spPr>
        <a:xfrm>
          <a:off x="2659592" y="870267"/>
          <a:ext cx="2544259" cy="763277"/>
        </a:xfrm>
        <a:prstGeom prst="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</a:t>
          </a:r>
        </a:p>
      </dsp:txBody>
      <dsp:txXfrm>
        <a:off x="2659592" y="870267"/>
        <a:ext cx="2544259" cy="763277"/>
      </dsp:txXfrm>
    </dsp:sp>
    <dsp:sp modelId="{5D4FC21F-5B0C-4B42-B2EE-B62F30AE9821}">
      <dsp:nvSpPr>
        <dsp:cNvPr id="0" name=""/>
        <dsp:cNvSpPr/>
      </dsp:nvSpPr>
      <dsp:spPr>
        <a:xfrm>
          <a:off x="2659592" y="1633545"/>
          <a:ext cx="2544259" cy="1847524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custom model and train on dataset</a:t>
          </a:r>
        </a:p>
      </dsp:txBody>
      <dsp:txXfrm>
        <a:off x="2659592" y="1633545"/>
        <a:ext cx="2544259" cy="1847524"/>
      </dsp:txXfrm>
    </dsp:sp>
    <dsp:sp modelId="{8D7B0F18-947D-436B-8439-7A9D804B3115}">
      <dsp:nvSpPr>
        <dsp:cNvPr id="0" name=""/>
        <dsp:cNvSpPr/>
      </dsp:nvSpPr>
      <dsp:spPr>
        <a:xfrm>
          <a:off x="5311747" y="870267"/>
          <a:ext cx="2544259" cy="763277"/>
        </a:xfrm>
        <a:prstGeom prst="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Achieve</a:t>
          </a:r>
        </a:p>
      </dsp:txBody>
      <dsp:txXfrm>
        <a:off x="5311747" y="870267"/>
        <a:ext cx="2544259" cy="763277"/>
      </dsp:txXfrm>
    </dsp:sp>
    <dsp:sp modelId="{8F1AA47A-1AF9-41B9-B5CD-8D127D4053D6}">
      <dsp:nvSpPr>
        <dsp:cNvPr id="0" name=""/>
        <dsp:cNvSpPr/>
      </dsp:nvSpPr>
      <dsp:spPr>
        <a:xfrm>
          <a:off x="5311747" y="1633545"/>
          <a:ext cx="2544259" cy="1847524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Achieve more than 90% accurate results</a:t>
          </a:r>
        </a:p>
      </dsp:txBody>
      <dsp:txXfrm>
        <a:off x="5311747" y="1633545"/>
        <a:ext cx="2544259" cy="1847524"/>
      </dsp:txXfrm>
    </dsp:sp>
    <dsp:sp modelId="{A5B3C741-7F17-4355-B88D-5256373F0C1A}">
      <dsp:nvSpPr>
        <dsp:cNvPr id="0" name=""/>
        <dsp:cNvSpPr/>
      </dsp:nvSpPr>
      <dsp:spPr>
        <a:xfrm>
          <a:off x="7963901" y="870267"/>
          <a:ext cx="2544259" cy="763277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</a:t>
          </a:r>
        </a:p>
      </dsp:txBody>
      <dsp:txXfrm>
        <a:off x="7963901" y="870267"/>
        <a:ext cx="2544259" cy="763277"/>
      </dsp:txXfrm>
    </dsp:sp>
    <dsp:sp modelId="{E66FDE6A-6752-49A9-A7BD-A7B8EB3EA653}">
      <dsp:nvSpPr>
        <dsp:cNvPr id="0" name=""/>
        <dsp:cNvSpPr/>
      </dsp:nvSpPr>
      <dsp:spPr>
        <a:xfrm>
          <a:off x="7963901" y="1633545"/>
          <a:ext cx="2544259" cy="1847524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 future create mobile app or web application </a:t>
          </a:r>
        </a:p>
      </dsp:txBody>
      <dsp:txXfrm>
        <a:off x="7963901" y="1633545"/>
        <a:ext cx="2544259" cy="18475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EE21C-3858-444B-9865-EDE63DCA0F82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B368C-FE99-4CBB-8E58-A512E06472B0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Python Language</a:t>
          </a:r>
        </a:p>
      </dsp:txBody>
      <dsp:txXfrm>
        <a:off x="0" y="2124"/>
        <a:ext cx="10515600" cy="724514"/>
      </dsp:txXfrm>
    </dsp:sp>
    <dsp:sp modelId="{5DDCAB8C-9EFD-4052-B3F5-16935F8EE176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041E2-7A3E-45D7-9973-B82FC1AC4C05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Keras Module</a:t>
          </a:r>
        </a:p>
      </dsp:txBody>
      <dsp:txXfrm>
        <a:off x="0" y="726639"/>
        <a:ext cx="10515600" cy="724514"/>
      </dsp:txXfrm>
    </dsp:sp>
    <dsp:sp modelId="{EC1B7968-98F1-43B8-B195-4B729FD7422E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C1F91-3E04-424A-B178-4622DCF98778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OpenCV</a:t>
          </a:r>
        </a:p>
      </dsp:txBody>
      <dsp:txXfrm>
        <a:off x="0" y="1451154"/>
        <a:ext cx="10515600" cy="724514"/>
      </dsp:txXfrm>
    </dsp:sp>
    <dsp:sp modelId="{A70B6CFD-5810-45F3-867E-59ABB1EDBCFF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9BB9B-5F43-4A7C-817F-CE60734656E2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Pandas</a:t>
          </a:r>
        </a:p>
      </dsp:txBody>
      <dsp:txXfrm>
        <a:off x="0" y="2175669"/>
        <a:ext cx="10515600" cy="724514"/>
      </dsp:txXfrm>
    </dsp:sp>
    <dsp:sp modelId="{B7808AB9-BBE8-4DAD-A165-704694E39660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A0844-BC02-49DF-A380-B905B4298907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Jupyter-Notebook</a:t>
          </a:r>
        </a:p>
      </dsp:txBody>
      <dsp:txXfrm>
        <a:off x="0" y="2900183"/>
        <a:ext cx="10515600" cy="724514"/>
      </dsp:txXfrm>
    </dsp:sp>
    <dsp:sp modelId="{23A8FD30-4C36-4B4A-AC08-BC7A8BEA71F8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81536-A4A4-4661-83D4-337FBABA3E5E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Visual Code Studio</a:t>
          </a:r>
        </a:p>
      </dsp:txBody>
      <dsp:txXfrm>
        <a:off x="0" y="3624698"/>
        <a:ext cx="10515600" cy="724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AAC09E7-E42C-2B5F-189F-37407C076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437" y="-27316"/>
            <a:ext cx="6294407" cy="63087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EB5D09-C781-7CE6-6633-33AC90AD9D07}"/>
              </a:ext>
            </a:extLst>
          </p:cNvPr>
          <p:cNvSpPr/>
          <p:nvPr/>
        </p:nvSpPr>
        <p:spPr>
          <a:xfrm>
            <a:off x="-311021" y="-232385"/>
            <a:ext cx="13040264" cy="7447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F52468-551F-5ADF-FD1F-9AE6C97E2861}"/>
              </a:ext>
            </a:extLst>
          </p:cNvPr>
          <p:cNvSpPr/>
          <p:nvPr/>
        </p:nvSpPr>
        <p:spPr>
          <a:xfrm>
            <a:off x="-281092" y="1450939"/>
            <a:ext cx="13011509" cy="14089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4E2D7-69BD-2978-7C9E-4B4AF69727EF}"/>
              </a:ext>
            </a:extLst>
          </p:cNvPr>
          <p:cNvSpPr txBox="1"/>
          <p:nvPr/>
        </p:nvSpPr>
        <p:spPr>
          <a:xfrm>
            <a:off x="2727883" y="1716773"/>
            <a:ext cx="696509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>
                <a:ea typeface="+mn-lt"/>
                <a:cs typeface="+mn-lt"/>
              </a:rPr>
              <a:t>Face mask detection</a:t>
            </a:r>
            <a:endParaRPr lang="en-US" sz="6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A189E-12A3-F337-30C4-60FCA9015953}"/>
              </a:ext>
            </a:extLst>
          </p:cNvPr>
          <p:cNvSpPr txBox="1"/>
          <p:nvPr/>
        </p:nvSpPr>
        <p:spPr>
          <a:xfrm>
            <a:off x="3231090" y="3039490"/>
            <a:ext cx="69650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cs typeface="Calibri"/>
              </a:rPr>
              <a:t>Presented by: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93DA-424C-16CF-A22E-E6BE4027F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370" y="710182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Web Application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0CB827F-4925-12A2-98D1-CD2412580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3261" y="1825625"/>
            <a:ext cx="7588609" cy="4969564"/>
          </a:xfrm>
        </p:spPr>
      </p:pic>
    </p:spTree>
    <p:extLst>
      <p:ext uri="{BB962C8B-B14F-4D97-AF65-F5344CB8AC3E}">
        <p14:creationId xmlns:p14="http://schemas.microsoft.com/office/powerpoint/2010/main" val="273126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icky notes with question marks">
            <a:extLst>
              <a:ext uri="{FF2B5EF4-FFF2-40B4-BE49-F238E27FC236}">
                <a16:creationId xmlns:a16="http://schemas.microsoft.com/office/drawing/2014/main" id="{259F76D0-AAF5-0540-F849-EA2E364AF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5" t="23278" r="2760" b="-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11199-4E3F-D8BA-BB02-DD7E8C402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Thank You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2E99F-E79F-6D1A-09CB-3ECDC86FD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8874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4217C96-2666-16A9-457B-649B54F2340F}"/>
              </a:ext>
            </a:extLst>
          </p:cNvPr>
          <p:cNvSpPr/>
          <p:nvPr/>
        </p:nvSpPr>
        <p:spPr>
          <a:xfrm>
            <a:off x="-40106" y="-20052"/>
            <a:ext cx="12278264" cy="6958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8E038-8C38-C2F1-5195-36A7498CD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351" y="480144"/>
            <a:ext cx="4074544" cy="1339940"/>
          </a:xfrm>
        </p:spPr>
        <p:txBody>
          <a:bodyPr>
            <a:normAutofit/>
          </a:bodyPr>
          <a:lstStyle/>
          <a:p>
            <a:r>
              <a:rPr lang="en-US" sz="6000">
                <a:cs typeface="Calibri Light"/>
              </a:rPr>
              <a:t>Agenda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1CCB153-71AB-1D48-FC91-C04834B293E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81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ACE67D23-E8FF-25EE-5C52-76DFAF3FBF34}"/>
              </a:ext>
            </a:extLst>
          </p:cNvPr>
          <p:cNvSpPr/>
          <p:nvPr/>
        </p:nvSpPr>
        <p:spPr>
          <a:xfrm>
            <a:off x="-184258" y="-103669"/>
            <a:ext cx="12551433" cy="6958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2D46A-0989-AD77-0783-2780A52B6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Introduction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5013F1BB-43A9-6122-619F-E9E0093E0D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6810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631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E31911-7806-D9FB-50E7-1DF6F1C848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-2" b="127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1D8274-4451-1B9E-A439-BC5DD0D5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Objectives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31D2E84-B3FD-8474-248A-FC64E3717C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40581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3598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9624-1AE2-3D04-2CE0-5E0A27C5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60" y="681427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Tools used for the project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23E713-BDE2-CF8E-CEDD-1FCE4D43DA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883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AA792-6F5A-4B19-6BD7-A9A70D064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Collection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FC3770B-04C7-9449-59F6-7B6704692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939" y="746328"/>
            <a:ext cx="8060284" cy="517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234BE-979D-2295-F3EA-1B4A5627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  <a:ea typeface="+mj-lt"/>
                <a:cs typeface="+mj-lt"/>
              </a:rPr>
              <a:t>Preprocessing </a:t>
            </a:r>
            <a:endParaRPr lang="en-US" sz="41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99F2-BFB1-02A1-2E9A-81A5C8047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US" sz="1500">
                <a:ea typeface="+mn-lt"/>
                <a:cs typeface="+mn-lt"/>
              </a:rPr>
              <a:t>Preprocessing is a crucial step in data analysis and machine learning. It involves transforming raw data into a format that is suitable for analysis or modeling. </a:t>
            </a:r>
            <a:endParaRPr lang="en-US" sz="1500">
              <a:cs typeface="Calibri" panose="020F0502020204030204"/>
            </a:endParaRPr>
          </a:p>
          <a:p>
            <a:endParaRPr lang="en-US" sz="1500"/>
          </a:p>
          <a:p>
            <a:r>
              <a:rPr lang="en-US" sz="1500">
                <a:ea typeface="+mn-lt"/>
                <a:cs typeface="+mn-lt"/>
              </a:rPr>
              <a:t>The preprocessing techniques used on a dataset depend on the type of data and the analysis to be performed. Some common preprocessing techniques include: </a:t>
            </a:r>
            <a:endParaRPr lang="en-US" sz="1500"/>
          </a:p>
          <a:p>
            <a:endParaRPr lang="en-US" sz="1500"/>
          </a:p>
          <a:p>
            <a:r>
              <a:rPr lang="en-US" sz="1500">
                <a:ea typeface="+mn-lt"/>
                <a:cs typeface="+mn-lt"/>
              </a:rPr>
              <a:t>Data cleaning: This involves removing or correcting any errors or inconsistencies in the data, such as missing values, duplicates, or outliers. </a:t>
            </a:r>
            <a:endParaRPr lang="en-US" sz="1500"/>
          </a:p>
          <a:p>
            <a:endParaRPr lang="en-US" sz="1500"/>
          </a:p>
          <a:p>
            <a:r>
              <a:rPr lang="en-US" sz="1500">
                <a:ea typeface="+mn-lt"/>
                <a:cs typeface="+mn-lt"/>
              </a:rPr>
              <a:t>Data normalization: This involves scaling the data so that it falls within a specific range or distribution. Normalization can help to improve the accuracy and efficiency of machine learning algorithms. </a:t>
            </a:r>
            <a:endParaRPr lang="en-US" sz="1500"/>
          </a:p>
          <a:p>
            <a:endParaRPr lang="en-US" sz="1500"/>
          </a:p>
          <a:p>
            <a:r>
              <a:rPr lang="en-US" sz="1500">
                <a:ea typeface="+mn-lt"/>
                <a:cs typeface="+mn-lt"/>
              </a:rPr>
              <a:t>Feature selection: This involves selecting the most relevant features or variables in the dataset that are likely to have the greatest impact on the outcome or analysis.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>
                <a:ea typeface="+mn-lt"/>
                <a:cs typeface="+mn-lt"/>
              </a:rPr>
              <a:t>5.Feature engineering: This involves creating new features or variables based on the existing data that can improve the accuracy of the analysis or modeling.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>
                <a:ea typeface="+mn-lt"/>
                <a:cs typeface="+mn-lt"/>
              </a:rPr>
              <a:t>6.Data transformation: This involves converting the data into a different format or representation that is more suitable for the analysis or modeling, such as converting text data into numerical vectors.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>
                <a:ea typeface="+mn-lt"/>
                <a:cs typeface="+mn-lt"/>
              </a:rPr>
              <a:t>Overall, the goal of preprocessing is to prepare the data in a way that maximizes the accuracy and efficiency of the analysis or modeling.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2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43A11-2012-1D3C-564D-AAF81899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Model training </a:t>
            </a:r>
            <a:endParaRPr lang="en-US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19413-4D9C-9973-E408-E9866DDCD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Training a model involves using a machine learning algorithm to learn patterns and relationships within preprocessed data. </a:t>
            </a:r>
            <a:endParaRPr lang="en-US" sz="2000">
              <a:cs typeface="Calibri" panose="020F0502020204030204"/>
            </a:endParaRPr>
          </a:p>
          <a:p>
            <a:endParaRPr lang="en-US" sz="2000"/>
          </a:p>
          <a:p>
            <a:r>
              <a:rPr lang="en-US" sz="2000">
                <a:ea typeface="+mn-lt"/>
                <a:cs typeface="+mn-lt"/>
              </a:rPr>
              <a:t>During training, the algorithm iteratively adjusts its parameters based on the input data to minimize the difference between its predictions and the actual output. </a:t>
            </a:r>
            <a:endParaRPr lang="en-US" sz="2000"/>
          </a:p>
          <a:p>
            <a:endParaRPr lang="en-US" sz="2000"/>
          </a:p>
          <a:p>
            <a:r>
              <a:rPr lang="en-US" sz="2000">
                <a:ea typeface="+mn-lt"/>
                <a:cs typeface="+mn-lt"/>
              </a:rPr>
              <a:t>Once trained, the model can be used to make predictions on new, unseen data. Its performance is evaluated using metrics such as accuracy, precision, recall, and F1-score, depending on the specific problem and evaluation criteria.</a:t>
            </a:r>
            <a:endParaRPr lang="en-US" sz="2000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820A2DD-DD24-58F5-F9D1-8CA765A6D1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82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5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dels if molecules in science classroom">
            <a:extLst>
              <a:ext uri="{FF2B5EF4-FFF2-40B4-BE49-F238E27FC236}">
                <a16:creationId xmlns:a16="http://schemas.microsoft.com/office/drawing/2014/main" id="{2677BA1F-F379-C919-957B-6ACCC54E4C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5" r="-2" b="-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B632A-AB7F-73BB-A5C3-9B8F5972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8003" y="-393318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>
                <a:solidFill>
                  <a:srgbClr val="FFFFFF"/>
                </a:solidFill>
              </a:rPr>
              <a:t>Evalution Of Model</a:t>
            </a:r>
            <a:endParaRPr lang="en-US" sz="5200" b="1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C43B9-F037-6E11-4990-D692B646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23949" y="3008119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b="1">
                <a:solidFill>
                  <a:srgbClr val="FFFFFF"/>
                </a:solidFill>
              </a:rPr>
              <a:t>Accuracy: 0.9794</a:t>
            </a:r>
            <a:endParaRPr lang="en-US" sz="2400" b="1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45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Agenda</vt:lpstr>
      <vt:lpstr>Introduction</vt:lpstr>
      <vt:lpstr>Objectives</vt:lpstr>
      <vt:lpstr>Tools used for the project</vt:lpstr>
      <vt:lpstr>Data Collection</vt:lpstr>
      <vt:lpstr>Preprocessing </vt:lpstr>
      <vt:lpstr>Model training </vt:lpstr>
      <vt:lpstr>Evalution Of Model</vt:lpstr>
      <vt:lpstr>Web Application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11</cp:revision>
  <dcterms:created xsi:type="dcterms:W3CDTF">2023-06-05T09:41:02Z</dcterms:created>
  <dcterms:modified xsi:type="dcterms:W3CDTF">2023-06-05T10:34:35Z</dcterms:modified>
</cp:coreProperties>
</file>