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24"/>
  </p:notesMasterIdLst>
  <p:sldIdLst>
    <p:sldId id="305" r:id="rId5"/>
    <p:sldId id="308" r:id="rId6"/>
    <p:sldId id="311" r:id="rId7"/>
    <p:sldId id="312" r:id="rId8"/>
    <p:sldId id="309" r:id="rId9"/>
    <p:sldId id="310" r:id="rId10"/>
    <p:sldId id="313" r:id="rId11"/>
    <p:sldId id="314" r:id="rId12"/>
    <p:sldId id="330" r:id="rId13"/>
    <p:sldId id="334" r:id="rId14"/>
    <p:sldId id="329" r:id="rId15"/>
    <p:sldId id="331" r:id="rId16"/>
    <p:sldId id="332" r:id="rId17"/>
    <p:sldId id="333" r:id="rId18"/>
    <p:sldId id="315" r:id="rId19"/>
    <p:sldId id="322" r:id="rId20"/>
    <p:sldId id="327" r:id="rId21"/>
    <p:sldId id="328" r:id="rId22"/>
    <p:sldId id="321" r:id="rId23"/>
  </p:sldIdLst>
  <p:sldSz cx="7920038" cy="540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9F5BAA-9970-48F7-A039-59D53D8425C5}">
          <p14:sldIdLst>
            <p14:sldId id="305"/>
            <p14:sldId id="308"/>
            <p14:sldId id="311"/>
            <p14:sldId id="312"/>
            <p14:sldId id="309"/>
            <p14:sldId id="310"/>
            <p14:sldId id="313"/>
            <p14:sldId id="314"/>
            <p14:sldId id="330"/>
            <p14:sldId id="334"/>
            <p14:sldId id="329"/>
            <p14:sldId id="331"/>
            <p14:sldId id="332"/>
            <p14:sldId id="333"/>
            <p14:sldId id="315"/>
            <p14:sldId id="322"/>
            <p14:sldId id="327"/>
            <p14:sldId id="328"/>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61"/>
    <a:srgbClr val="EA06AE"/>
    <a:srgbClr val="F59D1B"/>
    <a:srgbClr val="1DA2DD"/>
    <a:srgbClr val="1F1F1F"/>
    <a:srgbClr val="E6E6E6"/>
    <a:srgbClr val="515E0D"/>
    <a:srgbClr val="1B8065"/>
    <a:srgbClr val="F2610D"/>
    <a:srgbClr val="29AF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75483" autoAdjust="0"/>
  </p:normalViewPr>
  <p:slideViewPr>
    <p:cSldViewPr snapToGrid="0">
      <p:cViewPr varScale="1">
        <p:scale>
          <a:sx n="107" d="100"/>
          <a:sy n="107" d="100"/>
        </p:scale>
        <p:origin x="18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C8173-09F6-4E94-AAD8-330749ABB4D7}"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AU"/>
        </a:p>
      </dgm:t>
    </dgm:pt>
    <dgm:pt modelId="{139785AC-927C-4B62-8790-13966FA9C2F1}">
      <dgm:prSet phldrT="[Text]" custT="1"/>
      <dgm:spPr>
        <a:ln>
          <a:prstDash val="dash"/>
        </a:ln>
      </dgm:spPr>
      <dgm:t>
        <a:bodyPr/>
        <a:lstStyle/>
        <a:p>
          <a:r>
            <a:rPr lang="en-US" sz="1400" b="1" dirty="0">
              <a:solidFill>
                <a:srgbClr val="FF6961"/>
              </a:solidFill>
              <a:latin typeface="Arial Nova" panose="020B0504020202020204" pitchFamily="34" charset="0"/>
              <a:cs typeface="Arial" panose="020B0604020202020204" pitchFamily="34" charset="0"/>
            </a:rPr>
            <a:t>Sprint -1</a:t>
          </a:r>
          <a:endParaRPr lang="en-AU" sz="1400" b="1" dirty="0">
            <a:solidFill>
              <a:srgbClr val="FF6961"/>
            </a:solidFill>
            <a:latin typeface="Arial Nova" panose="020B0504020202020204" pitchFamily="34" charset="0"/>
            <a:cs typeface="Arial" panose="020B0604020202020204" pitchFamily="34" charset="0"/>
          </a:endParaRPr>
        </a:p>
      </dgm:t>
    </dgm:pt>
    <dgm:pt modelId="{411D3980-987B-4A97-B41A-A56FB238A834}" type="parTrans" cxnId="{A287CD08-CFF1-4728-85F2-69CEF6CD87C3}">
      <dgm:prSet/>
      <dgm:spPr/>
      <dgm:t>
        <a:bodyPr/>
        <a:lstStyle/>
        <a:p>
          <a:endParaRPr lang="en-AU"/>
        </a:p>
      </dgm:t>
    </dgm:pt>
    <dgm:pt modelId="{885FFD6A-F9DA-4512-9944-CAF1D23DEEAD}" type="sibTrans" cxnId="{A287CD08-CFF1-4728-85F2-69CEF6CD87C3}">
      <dgm:prSet/>
      <dgm:spPr/>
      <dgm:t>
        <a:bodyPr/>
        <a:lstStyle/>
        <a:p>
          <a:endParaRPr lang="en-AU"/>
        </a:p>
      </dgm:t>
    </dgm:pt>
    <dgm:pt modelId="{E39C0571-2B43-4279-ABE4-AE72AEB0DA13}">
      <dgm:prSet phldrT="[Text]" custT="1"/>
      <dgm:spPr>
        <a:ln>
          <a:prstDash val="dash"/>
        </a:ln>
      </dgm:spPr>
      <dgm:t>
        <a:bodyPr/>
        <a:lstStyle/>
        <a:p>
          <a:r>
            <a:rPr lang="en-US" sz="1400" dirty="0">
              <a:latin typeface="Arial Nova" panose="020B0504020202020204" pitchFamily="34" charset="0"/>
              <a:cs typeface="Arial" panose="020B0604020202020204" pitchFamily="34" charset="0"/>
            </a:rPr>
            <a:t>Task 1 – App Wireframes</a:t>
          </a:r>
          <a:endParaRPr lang="en-AU" sz="1400" dirty="0">
            <a:latin typeface="Arial Nova" panose="020B0504020202020204" pitchFamily="34" charset="0"/>
            <a:cs typeface="Arial" panose="020B0604020202020204" pitchFamily="34" charset="0"/>
          </a:endParaRPr>
        </a:p>
      </dgm:t>
    </dgm:pt>
    <dgm:pt modelId="{E9B9C007-0D09-47B5-8B15-ED9CAE9A0580}" type="parTrans" cxnId="{B1A59B50-2507-4CFF-BFB4-D9C11AE989F0}">
      <dgm:prSet/>
      <dgm:spPr/>
      <dgm:t>
        <a:bodyPr/>
        <a:lstStyle/>
        <a:p>
          <a:endParaRPr lang="en-AU"/>
        </a:p>
      </dgm:t>
    </dgm:pt>
    <dgm:pt modelId="{FF384A54-A2BC-4099-B352-6A9907465C45}" type="sibTrans" cxnId="{B1A59B50-2507-4CFF-BFB4-D9C11AE989F0}">
      <dgm:prSet/>
      <dgm:spPr/>
      <dgm:t>
        <a:bodyPr/>
        <a:lstStyle/>
        <a:p>
          <a:endParaRPr lang="en-AU"/>
        </a:p>
      </dgm:t>
    </dgm:pt>
    <dgm:pt modelId="{8C01C34F-0C40-4F7D-B170-707C15EEA780}">
      <dgm:prSet phldrT="[Text]" custT="1"/>
      <dgm:spPr>
        <a:ln>
          <a:prstDash val="dash"/>
        </a:ln>
      </dgm:spPr>
      <dgm:t>
        <a:bodyPr/>
        <a:lstStyle/>
        <a:p>
          <a:r>
            <a:rPr lang="en-US" sz="1400" b="1" dirty="0">
              <a:solidFill>
                <a:srgbClr val="FF6961"/>
              </a:solidFill>
              <a:latin typeface="Arial Nova" panose="020B0504020202020204" pitchFamily="34" charset="0"/>
            </a:rPr>
            <a:t>Sprint-3</a:t>
          </a:r>
          <a:endParaRPr lang="en-AU" sz="1400" b="1" dirty="0">
            <a:solidFill>
              <a:srgbClr val="FF6961"/>
            </a:solidFill>
            <a:latin typeface="Arial Nova" panose="020B0504020202020204" pitchFamily="34" charset="0"/>
          </a:endParaRPr>
        </a:p>
      </dgm:t>
    </dgm:pt>
    <dgm:pt modelId="{2395352A-C427-4D45-AD1B-4AE378A7C951}" type="parTrans" cxnId="{9D8EE557-DB1C-431F-B4ED-CE2234ABE8C7}">
      <dgm:prSet/>
      <dgm:spPr/>
      <dgm:t>
        <a:bodyPr/>
        <a:lstStyle/>
        <a:p>
          <a:endParaRPr lang="en-AU"/>
        </a:p>
      </dgm:t>
    </dgm:pt>
    <dgm:pt modelId="{344AD146-3FEC-4846-9EF6-1E7FD9B1D24E}" type="sibTrans" cxnId="{9D8EE557-DB1C-431F-B4ED-CE2234ABE8C7}">
      <dgm:prSet/>
      <dgm:spPr/>
      <dgm:t>
        <a:bodyPr/>
        <a:lstStyle/>
        <a:p>
          <a:endParaRPr lang="en-AU"/>
        </a:p>
      </dgm:t>
    </dgm:pt>
    <dgm:pt modelId="{135189CE-6BCD-409E-9EFA-B2F512821EC0}">
      <dgm:prSet phldrT="[Text]" custT="1"/>
      <dgm:spPr>
        <a:ln>
          <a:prstDash val="dash"/>
        </a:ln>
      </dgm:spPr>
      <dgm:t>
        <a:bodyPr/>
        <a:lstStyle/>
        <a:p>
          <a:r>
            <a:rPr lang="en-US" sz="1400" dirty="0">
              <a:latin typeface="Arial Nova" panose="020B0504020202020204" pitchFamily="34" charset="0"/>
            </a:rPr>
            <a:t>Task 8 – Update Tasks</a:t>
          </a:r>
          <a:endParaRPr lang="en-AU" sz="1400" dirty="0">
            <a:latin typeface="Arial Nova" panose="020B0504020202020204" pitchFamily="34" charset="0"/>
          </a:endParaRPr>
        </a:p>
      </dgm:t>
    </dgm:pt>
    <dgm:pt modelId="{DE408330-8DFD-4D2D-94D0-CA14631DADF5}" type="parTrans" cxnId="{F0D834CF-7195-4143-A894-05F980D4CF62}">
      <dgm:prSet/>
      <dgm:spPr/>
      <dgm:t>
        <a:bodyPr/>
        <a:lstStyle/>
        <a:p>
          <a:endParaRPr lang="en-AU"/>
        </a:p>
      </dgm:t>
    </dgm:pt>
    <dgm:pt modelId="{46A5F8D1-8408-4D54-B800-A8B8E218F218}" type="sibTrans" cxnId="{F0D834CF-7195-4143-A894-05F980D4CF62}">
      <dgm:prSet/>
      <dgm:spPr/>
      <dgm:t>
        <a:bodyPr/>
        <a:lstStyle/>
        <a:p>
          <a:endParaRPr lang="en-AU"/>
        </a:p>
      </dgm:t>
    </dgm:pt>
    <dgm:pt modelId="{A0E2B1C8-663E-4FA1-928A-06BCD945BF2E}">
      <dgm:prSet phldrT="[Text]" custT="1"/>
      <dgm:spPr>
        <a:ln>
          <a:prstDash val="dash"/>
        </a:ln>
      </dgm:spPr>
      <dgm:t>
        <a:bodyPr/>
        <a:lstStyle/>
        <a:p>
          <a:r>
            <a:rPr lang="en-US" sz="1400" dirty="0">
              <a:latin typeface="Arial Nova" panose="020B0504020202020204" pitchFamily="34" charset="0"/>
            </a:rPr>
            <a:t>Task 9 – Persisting Task with Local Storage</a:t>
          </a:r>
          <a:endParaRPr lang="en-AU" sz="1400" dirty="0">
            <a:latin typeface="Arial Nova" panose="020B0504020202020204" pitchFamily="34" charset="0"/>
          </a:endParaRPr>
        </a:p>
      </dgm:t>
    </dgm:pt>
    <dgm:pt modelId="{06CE663A-1ED1-4472-A100-8565FA951B34}" type="parTrans" cxnId="{A9BAA7E1-CF41-447C-9F68-C3C3BD729E52}">
      <dgm:prSet/>
      <dgm:spPr/>
      <dgm:t>
        <a:bodyPr/>
        <a:lstStyle/>
        <a:p>
          <a:endParaRPr lang="en-AU"/>
        </a:p>
      </dgm:t>
    </dgm:pt>
    <dgm:pt modelId="{F4F49B2B-6A00-4F55-B34A-668E4A376E1A}" type="sibTrans" cxnId="{A9BAA7E1-CF41-447C-9F68-C3C3BD729E52}">
      <dgm:prSet/>
      <dgm:spPr/>
      <dgm:t>
        <a:bodyPr/>
        <a:lstStyle/>
        <a:p>
          <a:endParaRPr lang="en-AU"/>
        </a:p>
      </dgm:t>
    </dgm:pt>
    <dgm:pt modelId="{0C0F0C52-8247-4466-8915-7FDB23B0DEAF}">
      <dgm:prSet phldrT="[Text]" custT="1"/>
      <dgm:spPr>
        <a:ln>
          <a:prstDash val="dash"/>
        </a:ln>
      </dgm:spPr>
      <dgm:t>
        <a:bodyPr/>
        <a:lstStyle/>
        <a:p>
          <a:r>
            <a:rPr lang="en-US" sz="1400" dirty="0">
              <a:latin typeface="Arial Nova" panose="020B0504020202020204" pitchFamily="34" charset="0"/>
            </a:rPr>
            <a:t>Task 10 – Deleting Tasks</a:t>
          </a:r>
          <a:endParaRPr lang="en-AU" sz="1400" dirty="0">
            <a:latin typeface="Arial Nova" panose="020B0504020202020204" pitchFamily="34" charset="0"/>
          </a:endParaRPr>
        </a:p>
      </dgm:t>
    </dgm:pt>
    <dgm:pt modelId="{E44FB420-56B1-4280-A9AD-78999478E4AF}" type="parTrans" cxnId="{A1D899AD-52FE-488F-93A4-4DF4AC86FB6E}">
      <dgm:prSet/>
      <dgm:spPr/>
      <dgm:t>
        <a:bodyPr/>
        <a:lstStyle/>
        <a:p>
          <a:endParaRPr lang="en-AU"/>
        </a:p>
      </dgm:t>
    </dgm:pt>
    <dgm:pt modelId="{809512B5-97E7-47BD-95AC-33CB4080B68A}" type="sibTrans" cxnId="{A1D899AD-52FE-488F-93A4-4DF4AC86FB6E}">
      <dgm:prSet/>
      <dgm:spPr/>
      <dgm:t>
        <a:bodyPr/>
        <a:lstStyle/>
        <a:p>
          <a:endParaRPr lang="en-AU"/>
        </a:p>
      </dgm:t>
    </dgm:pt>
    <dgm:pt modelId="{293DF8E9-A98C-42D5-93E4-E598B7C127F2}">
      <dgm:prSet phldrT="[Text]" custT="1"/>
      <dgm:spPr>
        <a:ln>
          <a:prstDash val="dash"/>
        </a:ln>
      </dgm:spPr>
      <dgm:t>
        <a:bodyPr/>
        <a:lstStyle/>
        <a:p>
          <a:r>
            <a:rPr lang="en-US" sz="1400" b="1" dirty="0">
              <a:solidFill>
                <a:srgbClr val="FF6961"/>
              </a:solidFill>
              <a:latin typeface="Arial Nova" panose="020B0504020202020204" pitchFamily="34" charset="0"/>
              <a:cs typeface="Arial" panose="020B0604020202020204" pitchFamily="34" charset="0"/>
            </a:rPr>
            <a:t>Sprint -2</a:t>
          </a:r>
          <a:endParaRPr lang="en-AU" sz="1400" b="1" dirty="0">
            <a:solidFill>
              <a:srgbClr val="FF6961"/>
            </a:solidFill>
            <a:latin typeface="Arial Nova" panose="020B0504020202020204" pitchFamily="34" charset="0"/>
            <a:cs typeface="Arial" panose="020B0604020202020204" pitchFamily="34" charset="0"/>
          </a:endParaRPr>
        </a:p>
      </dgm:t>
    </dgm:pt>
    <dgm:pt modelId="{5FBBE2FC-F1C6-4D2F-A2AC-D49C42FA039F}" type="parTrans" cxnId="{D15EE630-4276-4A80-B24B-9CCF1B6284DA}">
      <dgm:prSet/>
      <dgm:spPr/>
      <dgm:t>
        <a:bodyPr/>
        <a:lstStyle/>
        <a:p>
          <a:endParaRPr lang="en-AU"/>
        </a:p>
      </dgm:t>
    </dgm:pt>
    <dgm:pt modelId="{D180B865-A5FB-4B7B-935F-6941CE0A3F6D}" type="sibTrans" cxnId="{D15EE630-4276-4A80-B24B-9CCF1B6284DA}">
      <dgm:prSet/>
      <dgm:spPr/>
      <dgm:t>
        <a:bodyPr/>
        <a:lstStyle/>
        <a:p>
          <a:endParaRPr lang="en-AU"/>
        </a:p>
      </dgm:t>
    </dgm:pt>
    <dgm:pt modelId="{F7548570-D29E-4E2E-ADBF-D155ABF62172}">
      <dgm:prSet phldrT="[Text]" custT="1"/>
      <dgm:spPr>
        <a:ln>
          <a:prstDash val="dash"/>
        </a:ln>
      </dgm:spPr>
      <dgm:t>
        <a:bodyPr/>
        <a:lstStyle/>
        <a:p>
          <a:r>
            <a:rPr lang="en-US" sz="1400" dirty="0">
              <a:latin typeface="Arial Nova" panose="020B0504020202020204" pitchFamily="34" charset="0"/>
              <a:cs typeface="Arial" panose="020B0604020202020204" pitchFamily="34" charset="0"/>
            </a:rPr>
            <a:t>Task 4-  Task form Input Validation</a:t>
          </a:r>
          <a:endParaRPr lang="en-AU" sz="1400" dirty="0">
            <a:latin typeface="Arial Nova" panose="020B0504020202020204" pitchFamily="34" charset="0"/>
            <a:cs typeface="Arial" panose="020B0604020202020204" pitchFamily="34" charset="0"/>
          </a:endParaRPr>
        </a:p>
      </dgm:t>
    </dgm:pt>
    <dgm:pt modelId="{7C507C04-F354-41D3-965D-90A2464647DA}" type="parTrans" cxnId="{3DC70173-4A5E-46C7-8145-37F3F622DF0F}">
      <dgm:prSet/>
      <dgm:spPr/>
      <dgm:t>
        <a:bodyPr/>
        <a:lstStyle/>
        <a:p>
          <a:endParaRPr lang="en-AU"/>
        </a:p>
      </dgm:t>
    </dgm:pt>
    <dgm:pt modelId="{8DC40CD6-1589-4239-B38E-D05CAC894D86}" type="sibTrans" cxnId="{3DC70173-4A5E-46C7-8145-37F3F622DF0F}">
      <dgm:prSet/>
      <dgm:spPr/>
      <dgm:t>
        <a:bodyPr/>
        <a:lstStyle/>
        <a:p>
          <a:endParaRPr lang="en-AU"/>
        </a:p>
      </dgm:t>
    </dgm:pt>
    <dgm:pt modelId="{414F8201-A194-4ED6-BC53-6A946527FDCB}">
      <dgm:prSet phldrT="[Text]" custT="1"/>
      <dgm:spPr>
        <a:ln>
          <a:prstDash val="dash"/>
        </a:ln>
      </dgm:spPr>
      <dgm:t>
        <a:bodyPr/>
        <a:lstStyle/>
        <a:p>
          <a:r>
            <a:rPr lang="en-US" sz="1400" dirty="0">
              <a:latin typeface="Arial Nova" panose="020B0504020202020204" pitchFamily="34" charset="0"/>
              <a:cs typeface="Arial" panose="020B0604020202020204" pitchFamily="34" charset="0"/>
            </a:rPr>
            <a:t>Task 5 – Displaying Date</a:t>
          </a:r>
          <a:endParaRPr lang="en-AU" sz="1400" dirty="0">
            <a:latin typeface="Arial Nova" panose="020B0504020202020204" pitchFamily="34" charset="0"/>
            <a:cs typeface="Arial" panose="020B0604020202020204" pitchFamily="34" charset="0"/>
          </a:endParaRPr>
        </a:p>
      </dgm:t>
    </dgm:pt>
    <dgm:pt modelId="{8FB4BD10-0C80-4266-86E6-9305C26CBDB3}" type="parTrans" cxnId="{8320CADB-B8C5-48C8-B611-88D373F8246E}">
      <dgm:prSet/>
      <dgm:spPr/>
      <dgm:t>
        <a:bodyPr/>
        <a:lstStyle/>
        <a:p>
          <a:endParaRPr lang="en-AU"/>
        </a:p>
      </dgm:t>
    </dgm:pt>
    <dgm:pt modelId="{17576D86-C03F-4D7D-9B38-D04440E862C7}" type="sibTrans" cxnId="{8320CADB-B8C5-48C8-B611-88D373F8246E}">
      <dgm:prSet/>
      <dgm:spPr/>
      <dgm:t>
        <a:bodyPr/>
        <a:lstStyle/>
        <a:p>
          <a:endParaRPr lang="en-AU"/>
        </a:p>
      </dgm:t>
    </dgm:pt>
    <dgm:pt modelId="{5A390EA8-5293-4311-A21F-28EB481284D0}">
      <dgm:prSet phldrT="[Text]" custT="1"/>
      <dgm:spPr>
        <a:ln>
          <a:prstDash val="dash"/>
        </a:ln>
      </dgm:spPr>
      <dgm:t>
        <a:bodyPr/>
        <a:lstStyle/>
        <a:p>
          <a:r>
            <a:rPr lang="en-US" sz="1400" dirty="0">
              <a:latin typeface="Arial Nova" panose="020B0504020202020204" pitchFamily="34" charset="0"/>
              <a:cs typeface="Arial" panose="020B0604020202020204" pitchFamily="34" charset="0"/>
            </a:rPr>
            <a:t>Task 6 – Create a class using JavaScript </a:t>
          </a:r>
          <a:endParaRPr lang="en-AU" sz="1400" dirty="0">
            <a:latin typeface="Arial Nova" panose="020B0504020202020204" pitchFamily="34" charset="0"/>
            <a:cs typeface="Arial" panose="020B0604020202020204" pitchFamily="34" charset="0"/>
          </a:endParaRPr>
        </a:p>
      </dgm:t>
    </dgm:pt>
    <dgm:pt modelId="{DCB1016C-F5FC-4813-AFAE-537A24DCE40A}" type="parTrans" cxnId="{63A32B98-1BE2-48F7-95F1-210CC2443A24}">
      <dgm:prSet/>
      <dgm:spPr/>
      <dgm:t>
        <a:bodyPr/>
        <a:lstStyle/>
        <a:p>
          <a:endParaRPr lang="en-AU"/>
        </a:p>
      </dgm:t>
    </dgm:pt>
    <dgm:pt modelId="{D6BA7707-EA0A-4D5C-A154-89CB767A2BC8}" type="sibTrans" cxnId="{63A32B98-1BE2-48F7-95F1-210CC2443A24}">
      <dgm:prSet/>
      <dgm:spPr/>
      <dgm:t>
        <a:bodyPr/>
        <a:lstStyle/>
        <a:p>
          <a:endParaRPr lang="en-AU"/>
        </a:p>
      </dgm:t>
    </dgm:pt>
    <dgm:pt modelId="{75F25D1F-84F8-4D44-898E-3A4A1C207BC5}">
      <dgm:prSet phldrT="[Text]" custT="1"/>
      <dgm:spPr>
        <a:ln>
          <a:prstDash val="dash"/>
        </a:ln>
      </dgm:spPr>
      <dgm:t>
        <a:bodyPr/>
        <a:lstStyle/>
        <a:p>
          <a:r>
            <a:rPr lang="en-US" sz="1400" dirty="0">
              <a:latin typeface="Arial Nova" panose="020B0504020202020204" pitchFamily="34" charset="0"/>
              <a:cs typeface="Arial" panose="020B0604020202020204" pitchFamily="34" charset="0"/>
            </a:rPr>
            <a:t>Task 7 – Display Tasks</a:t>
          </a:r>
          <a:endParaRPr lang="en-AU" sz="1400" dirty="0">
            <a:latin typeface="Arial Nova" panose="020B0504020202020204" pitchFamily="34" charset="0"/>
            <a:cs typeface="Arial" panose="020B0604020202020204" pitchFamily="34" charset="0"/>
          </a:endParaRPr>
        </a:p>
      </dgm:t>
    </dgm:pt>
    <dgm:pt modelId="{C2E7D1EB-36FF-41E5-8141-8C3624F5DE10}" type="parTrans" cxnId="{AF7497AB-10DB-4A37-A49C-29479C77DEC8}">
      <dgm:prSet/>
      <dgm:spPr/>
      <dgm:t>
        <a:bodyPr/>
        <a:lstStyle/>
        <a:p>
          <a:endParaRPr lang="en-AU"/>
        </a:p>
      </dgm:t>
    </dgm:pt>
    <dgm:pt modelId="{792F582F-387A-4931-A250-9B88928864B3}" type="sibTrans" cxnId="{AF7497AB-10DB-4A37-A49C-29479C77DEC8}">
      <dgm:prSet/>
      <dgm:spPr/>
      <dgm:t>
        <a:bodyPr/>
        <a:lstStyle/>
        <a:p>
          <a:endParaRPr lang="en-AU"/>
        </a:p>
      </dgm:t>
    </dgm:pt>
    <dgm:pt modelId="{948B064B-34B2-4D9A-A53F-E7FC90F84508}">
      <dgm:prSet phldrT="[Text]" custT="1"/>
      <dgm:spPr>
        <a:ln>
          <a:prstDash val="dash"/>
        </a:ln>
      </dgm:spPr>
      <dgm:t>
        <a:bodyPr/>
        <a:lstStyle/>
        <a:p>
          <a:r>
            <a:rPr lang="en-US" sz="1400" dirty="0">
              <a:latin typeface="Arial Nova" panose="020B0504020202020204" pitchFamily="34" charset="0"/>
              <a:cs typeface="Arial" panose="020B0604020202020204" pitchFamily="34" charset="0"/>
            </a:rPr>
            <a:t>Task 2 – Implement wireframes using bootstrap</a:t>
          </a:r>
          <a:endParaRPr lang="en-AU" sz="1400" dirty="0">
            <a:latin typeface="Arial Nova" panose="020B0504020202020204" pitchFamily="34" charset="0"/>
            <a:cs typeface="Arial" panose="020B0604020202020204" pitchFamily="34" charset="0"/>
          </a:endParaRPr>
        </a:p>
      </dgm:t>
    </dgm:pt>
    <dgm:pt modelId="{2BB48CD1-441D-491E-94C2-89809E37BBF8}" type="parTrans" cxnId="{9B99E127-C4D3-4A26-864A-D57DD42710F7}">
      <dgm:prSet/>
      <dgm:spPr/>
      <dgm:t>
        <a:bodyPr/>
        <a:lstStyle/>
        <a:p>
          <a:endParaRPr lang="en-AU"/>
        </a:p>
      </dgm:t>
    </dgm:pt>
    <dgm:pt modelId="{038542AA-FF1F-434E-B135-AA0F535965F8}" type="sibTrans" cxnId="{9B99E127-C4D3-4A26-864A-D57DD42710F7}">
      <dgm:prSet/>
      <dgm:spPr/>
      <dgm:t>
        <a:bodyPr/>
        <a:lstStyle/>
        <a:p>
          <a:endParaRPr lang="en-AU"/>
        </a:p>
      </dgm:t>
    </dgm:pt>
    <dgm:pt modelId="{B7525247-36BB-481E-9A55-A4B3633C62BD}">
      <dgm:prSet phldrT="[Text]" custT="1"/>
      <dgm:spPr>
        <a:ln>
          <a:prstDash val="dash"/>
        </a:ln>
      </dgm:spPr>
      <dgm:t>
        <a:bodyPr/>
        <a:lstStyle/>
        <a:p>
          <a:r>
            <a:rPr lang="en-US" sz="1400" dirty="0">
              <a:latin typeface="Arial Nova" panose="020B0504020202020204" pitchFamily="34" charset="0"/>
              <a:cs typeface="Arial" panose="020B0604020202020204" pitchFamily="34" charset="0"/>
            </a:rPr>
            <a:t>Task 3 – Create a task card layout </a:t>
          </a:r>
          <a:endParaRPr lang="en-AU" sz="1400" dirty="0">
            <a:latin typeface="Arial Nova" panose="020B0504020202020204" pitchFamily="34" charset="0"/>
            <a:cs typeface="Arial" panose="020B0604020202020204" pitchFamily="34" charset="0"/>
          </a:endParaRPr>
        </a:p>
      </dgm:t>
    </dgm:pt>
    <dgm:pt modelId="{E622DEFE-18DD-41B5-9031-1C38C7586427}" type="parTrans" cxnId="{CDF0D57E-2272-4206-BA49-702CFB5876A7}">
      <dgm:prSet/>
      <dgm:spPr/>
      <dgm:t>
        <a:bodyPr/>
        <a:lstStyle/>
        <a:p>
          <a:endParaRPr lang="en-AU"/>
        </a:p>
      </dgm:t>
    </dgm:pt>
    <dgm:pt modelId="{324BE9AA-7FB5-49A4-BDB7-556E01E819EC}" type="sibTrans" cxnId="{CDF0D57E-2272-4206-BA49-702CFB5876A7}">
      <dgm:prSet/>
      <dgm:spPr/>
      <dgm:t>
        <a:bodyPr/>
        <a:lstStyle/>
        <a:p>
          <a:endParaRPr lang="en-AU"/>
        </a:p>
      </dgm:t>
    </dgm:pt>
    <dgm:pt modelId="{07FCA917-3035-4E2A-B3FF-C2BF210EF9F5}" type="pres">
      <dgm:prSet presAssocID="{293C8173-09F6-4E94-AAD8-330749ABB4D7}" presName="Name0" presStyleCnt="0">
        <dgm:presLayoutVars>
          <dgm:dir/>
          <dgm:resizeHandles val="exact"/>
        </dgm:presLayoutVars>
      </dgm:prSet>
      <dgm:spPr/>
    </dgm:pt>
    <dgm:pt modelId="{D1104CFD-3635-4EDD-8631-24BF2BCACD5B}" type="pres">
      <dgm:prSet presAssocID="{139785AC-927C-4B62-8790-13966FA9C2F1}" presName="composite" presStyleCnt="0"/>
      <dgm:spPr/>
    </dgm:pt>
    <dgm:pt modelId="{21F484DF-D5AB-42FC-B4D4-248FBBC1D9F7}" type="pres">
      <dgm:prSet presAssocID="{139785AC-927C-4B62-8790-13966FA9C2F1}" presName="rect1" presStyleLbl="trAlignAcc1" presStyleIdx="0" presStyleCnt="3" custScaleY="152200">
        <dgm:presLayoutVars>
          <dgm:bulletEnabled val="1"/>
        </dgm:presLayoutVars>
      </dgm:prSet>
      <dgm:spPr/>
    </dgm:pt>
    <dgm:pt modelId="{DE6C4B37-7D66-42D3-BAE1-8349F938D54F}" type="pres">
      <dgm:prSet presAssocID="{139785AC-927C-4B62-8790-13966FA9C2F1}" presName="rect2" presStyleLbl="fgImgPlace1" presStyleIdx="0" presStyleCnt="3" custLinFactX="100000" custLinFactY="66543" custLinFactNeighborX="133953"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pt>
    <dgm:pt modelId="{1CA889C8-427D-4F45-972F-63C100A9C415}" type="pres">
      <dgm:prSet presAssocID="{885FFD6A-F9DA-4512-9944-CAF1D23DEEAD}" presName="sibTrans" presStyleCnt="0"/>
      <dgm:spPr/>
    </dgm:pt>
    <dgm:pt modelId="{695006D4-2F49-40EE-B024-5E50C94DF5CF}" type="pres">
      <dgm:prSet presAssocID="{293DF8E9-A98C-42D5-93E4-E598B7C127F2}" presName="composite" presStyleCnt="0"/>
      <dgm:spPr/>
    </dgm:pt>
    <dgm:pt modelId="{2D2B363D-CFE8-45D2-9972-19A1FD937B32}" type="pres">
      <dgm:prSet presAssocID="{293DF8E9-A98C-42D5-93E4-E598B7C127F2}" presName="rect1" presStyleLbl="trAlignAcc1" presStyleIdx="1" presStyleCnt="3" custScaleX="104831" custScaleY="154425">
        <dgm:presLayoutVars>
          <dgm:bulletEnabled val="1"/>
        </dgm:presLayoutVars>
      </dgm:prSet>
      <dgm:spPr/>
    </dgm:pt>
    <dgm:pt modelId="{CC7E253E-4151-461E-9266-A1374BCA438A}" type="pres">
      <dgm:prSet presAssocID="{293DF8E9-A98C-42D5-93E4-E598B7C127F2}" presName="rect2" presStyleLbl="fgImgPlace1" presStyleIdx="1" presStyleCnt="3" custLinFactNeighborX="-16227" custLinFactNeighborY="-180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pt>
    <dgm:pt modelId="{8E5D8992-FC9F-4C47-B6EE-8DEE4DEAEA40}" type="pres">
      <dgm:prSet presAssocID="{D180B865-A5FB-4B7B-935F-6941CE0A3F6D}" presName="sibTrans" presStyleCnt="0"/>
      <dgm:spPr/>
    </dgm:pt>
    <dgm:pt modelId="{B0CEFB83-8DDA-429A-B953-910578DBDD18}" type="pres">
      <dgm:prSet presAssocID="{8C01C34F-0C40-4F7D-B170-707C15EEA780}" presName="composite" presStyleCnt="0"/>
      <dgm:spPr/>
    </dgm:pt>
    <dgm:pt modelId="{36B0FC8C-0D49-4D74-90E3-022F713DFB03}" type="pres">
      <dgm:prSet presAssocID="{8C01C34F-0C40-4F7D-B170-707C15EEA780}" presName="rect1" presStyleLbl="trAlignAcc1" presStyleIdx="2" presStyleCnt="3" custScaleY="126516" custLinFactNeighborX="-464" custLinFactNeighborY="35642">
        <dgm:presLayoutVars>
          <dgm:bulletEnabled val="1"/>
        </dgm:presLayoutVars>
      </dgm:prSet>
      <dgm:spPr/>
    </dgm:pt>
    <dgm:pt modelId="{802A6C69-9644-4F9C-BEF2-5A51E255D4B0}" type="pres">
      <dgm:prSet presAssocID="{8C01C34F-0C40-4F7D-B170-707C15EEA780}" presName="rect2" presStyleLbl="fgImgPlace1" presStyleIdx="2" presStyleCnt="3" custLinFactX="-100000" custLinFactY="-63878" custLinFactNeighborX="-166214"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Clipboard Partially Checked with solid fill"/>
        </a:ext>
      </dgm:extLst>
    </dgm:pt>
  </dgm:ptLst>
  <dgm:cxnLst>
    <dgm:cxn modelId="{A287CD08-CFF1-4728-85F2-69CEF6CD87C3}" srcId="{293C8173-09F6-4E94-AAD8-330749ABB4D7}" destId="{139785AC-927C-4B62-8790-13966FA9C2F1}" srcOrd="0" destOrd="0" parTransId="{411D3980-987B-4A97-B41A-A56FB238A834}" sibTransId="{885FFD6A-F9DA-4512-9944-CAF1D23DEEAD}"/>
    <dgm:cxn modelId="{6BAFD10A-C3A7-4F05-A171-A22236D0EE71}" type="presOf" srcId="{0C0F0C52-8247-4466-8915-7FDB23B0DEAF}" destId="{36B0FC8C-0D49-4D74-90E3-022F713DFB03}" srcOrd="0" destOrd="3" presId="urn:microsoft.com/office/officeart/2008/layout/PictureStrips"/>
    <dgm:cxn modelId="{94D2301D-F0F8-4735-9F6E-164BA3C9E63E}" type="presOf" srcId="{E39C0571-2B43-4279-ABE4-AE72AEB0DA13}" destId="{21F484DF-D5AB-42FC-B4D4-248FBBC1D9F7}" srcOrd="0" destOrd="1" presId="urn:microsoft.com/office/officeart/2008/layout/PictureStrips"/>
    <dgm:cxn modelId="{9B99E127-C4D3-4A26-864A-D57DD42710F7}" srcId="{139785AC-927C-4B62-8790-13966FA9C2F1}" destId="{948B064B-34B2-4D9A-A53F-E7FC90F84508}" srcOrd="1" destOrd="0" parTransId="{2BB48CD1-441D-491E-94C2-89809E37BBF8}" sibTransId="{038542AA-FF1F-434E-B135-AA0F535965F8}"/>
    <dgm:cxn modelId="{D15EE630-4276-4A80-B24B-9CCF1B6284DA}" srcId="{293C8173-09F6-4E94-AAD8-330749ABB4D7}" destId="{293DF8E9-A98C-42D5-93E4-E598B7C127F2}" srcOrd="1" destOrd="0" parTransId="{5FBBE2FC-F1C6-4D2F-A2AC-D49C42FA039F}" sibTransId="{D180B865-A5FB-4B7B-935F-6941CE0A3F6D}"/>
    <dgm:cxn modelId="{BB1D9A36-0100-4821-9D7D-C1C9B6B5B413}" type="presOf" srcId="{293DF8E9-A98C-42D5-93E4-E598B7C127F2}" destId="{2D2B363D-CFE8-45D2-9972-19A1FD937B32}" srcOrd="0" destOrd="0" presId="urn:microsoft.com/office/officeart/2008/layout/PictureStrips"/>
    <dgm:cxn modelId="{E0E3374F-7493-427D-8E2D-5E8166958ACC}" type="presOf" srcId="{F7548570-D29E-4E2E-ADBF-D155ABF62172}" destId="{2D2B363D-CFE8-45D2-9972-19A1FD937B32}" srcOrd="0" destOrd="1" presId="urn:microsoft.com/office/officeart/2008/layout/PictureStrips"/>
    <dgm:cxn modelId="{B1A59B50-2507-4CFF-BFB4-D9C11AE989F0}" srcId="{139785AC-927C-4B62-8790-13966FA9C2F1}" destId="{E39C0571-2B43-4279-ABE4-AE72AEB0DA13}" srcOrd="0" destOrd="0" parTransId="{E9B9C007-0D09-47B5-8B15-ED9CAE9A0580}" sibTransId="{FF384A54-A2BC-4099-B352-6A9907465C45}"/>
    <dgm:cxn modelId="{3DC70173-4A5E-46C7-8145-37F3F622DF0F}" srcId="{293DF8E9-A98C-42D5-93E4-E598B7C127F2}" destId="{F7548570-D29E-4E2E-ADBF-D155ABF62172}" srcOrd="0" destOrd="0" parTransId="{7C507C04-F354-41D3-965D-90A2464647DA}" sibTransId="{8DC40CD6-1589-4239-B38E-D05CAC894D86}"/>
    <dgm:cxn modelId="{9D8EE557-DB1C-431F-B4ED-CE2234ABE8C7}" srcId="{293C8173-09F6-4E94-AAD8-330749ABB4D7}" destId="{8C01C34F-0C40-4F7D-B170-707C15EEA780}" srcOrd="2" destOrd="0" parTransId="{2395352A-C427-4D45-AD1B-4AE378A7C951}" sibTransId="{344AD146-3FEC-4846-9EF6-1E7FD9B1D24E}"/>
    <dgm:cxn modelId="{CDF0D57E-2272-4206-BA49-702CFB5876A7}" srcId="{139785AC-927C-4B62-8790-13966FA9C2F1}" destId="{B7525247-36BB-481E-9A55-A4B3633C62BD}" srcOrd="2" destOrd="0" parTransId="{E622DEFE-18DD-41B5-9031-1C38C7586427}" sibTransId="{324BE9AA-7FB5-49A4-BDB7-556E01E819EC}"/>
    <dgm:cxn modelId="{6CD53E87-6EA0-431F-AA07-A9C4B2C52C62}" type="presOf" srcId="{139785AC-927C-4B62-8790-13966FA9C2F1}" destId="{21F484DF-D5AB-42FC-B4D4-248FBBC1D9F7}" srcOrd="0" destOrd="0" presId="urn:microsoft.com/office/officeart/2008/layout/PictureStrips"/>
    <dgm:cxn modelId="{ECE26487-C935-4379-A40E-ABDBD4C67F88}" type="presOf" srcId="{A0E2B1C8-663E-4FA1-928A-06BCD945BF2E}" destId="{36B0FC8C-0D49-4D74-90E3-022F713DFB03}" srcOrd="0" destOrd="2" presId="urn:microsoft.com/office/officeart/2008/layout/PictureStrips"/>
    <dgm:cxn modelId="{63A32B98-1BE2-48F7-95F1-210CC2443A24}" srcId="{293DF8E9-A98C-42D5-93E4-E598B7C127F2}" destId="{5A390EA8-5293-4311-A21F-28EB481284D0}" srcOrd="2" destOrd="0" parTransId="{DCB1016C-F5FC-4813-AFAE-537A24DCE40A}" sibTransId="{D6BA7707-EA0A-4D5C-A154-89CB767A2BC8}"/>
    <dgm:cxn modelId="{9B7B91A6-2E62-4159-9EE7-3DD92B70DC7E}" type="presOf" srcId="{293C8173-09F6-4E94-AAD8-330749ABB4D7}" destId="{07FCA917-3035-4E2A-B3FF-C2BF210EF9F5}" srcOrd="0" destOrd="0" presId="urn:microsoft.com/office/officeart/2008/layout/PictureStrips"/>
    <dgm:cxn modelId="{AF7497AB-10DB-4A37-A49C-29479C77DEC8}" srcId="{293DF8E9-A98C-42D5-93E4-E598B7C127F2}" destId="{75F25D1F-84F8-4D44-898E-3A4A1C207BC5}" srcOrd="3" destOrd="0" parTransId="{C2E7D1EB-36FF-41E5-8141-8C3624F5DE10}" sibTransId="{792F582F-387A-4931-A250-9B88928864B3}"/>
    <dgm:cxn modelId="{CC7AE1AB-1880-4287-9346-33B0760C4D48}" type="presOf" srcId="{5A390EA8-5293-4311-A21F-28EB481284D0}" destId="{2D2B363D-CFE8-45D2-9972-19A1FD937B32}" srcOrd="0" destOrd="3" presId="urn:microsoft.com/office/officeart/2008/layout/PictureStrips"/>
    <dgm:cxn modelId="{A1D899AD-52FE-488F-93A4-4DF4AC86FB6E}" srcId="{8C01C34F-0C40-4F7D-B170-707C15EEA780}" destId="{0C0F0C52-8247-4466-8915-7FDB23B0DEAF}" srcOrd="2" destOrd="0" parTransId="{E44FB420-56B1-4280-A9AD-78999478E4AF}" sibTransId="{809512B5-97E7-47BD-95AC-33CB4080B68A}"/>
    <dgm:cxn modelId="{240450BD-68F2-4794-9967-8FCABF875D04}" type="presOf" srcId="{75F25D1F-84F8-4D44-898E-3A4A1C207BC5}" destId="{2D2B363D-CFE8-45D2-9972-19A1FD937B32}" srcOrd="0" destOrd="4" presId="urn:microsoft.com/office/officeart/2008/layout/PictureStrips"/>
    <dgm:cxn modelId="{3762FEC0-49D8-4438-AF43-801E4A4B211D}" type="presOf" srcId="{414F8201-A194-4ED6-BC53-6A946527FDCB}" destId="{2D2B363D-CFE8-45D2-9972-19A1FD937B32}" srcOrd="0" destOrd="2" presId="urn:microsoft.com/office/officeart/2008/layout/PictureStrips"/>
    <dgm:cxn modelId="{F0D834CF-7195-4143-A894-05F980D4CF62}" srcId="{8C01C34F-0C40-4F7D-B170-707C15EEA780}" destId="{135189CE-6BCD-409E-9EFA-B2F512821EC0}" srcOrd="0" destOrd="0" parTransId="{DE408330-8DFD-4D2D-94D0-CA14631DADF5}" sibTransId="{46A5F8D1-8408-4D54-B800-A8B8E218F218}"/>
    <dgm:cxn modelId="{B897D2D1-23D7-4C41-829B-F87BB1DB7ED7}" type="presOf" srcId="{B7525247-36BB-481E-9A55-A4B3633C62BD}" destId="{21F484DF-D5AB-42FC-B4D4-248FBBC1D9F7}" srcOrd="0" destOrd="3" presId="urn:microsoft.com/office/officeart/2008/layout/PictureStrips"/>
    <dgm:cxn modelId="{577032D2-1C6C-4702-97B5-2AE44867DA75}" type="presOf" srcId="{948B064B-34B2-4D9A-A53F-E7FC90F84508}" destId="{21F484DF-D5AB-42FC-B4D4-248FBBC1D9F7}" srcOrd="0" destOrd="2" presId="urn:microsoft.com/office/officeart/2008/layout/PictureStrips"/>
    <dgm:cxn modelId="{32B19DD7-3F44-403A-A759-8EC3BCD9CCC8}" type="presOf" srcId="{8C01C34F-0C40-4F7D-B170-707C15EEA780}" destId="{36B0FC8C-0D49-4D74-90E3-022F713DFB03}" srcOrd="0" destOrd="0" presId="urn:microsoft.com/office/officeart/2008/layout/PictureStrips"/>
    <dgm:cxn modelId="{8320CADB-B8C5-48C8-B611-88D373F8246E}" srcId="{293DF8E9-A98C-42D5-93E4-E598B7C127F2}" destId="{414F8201-A194-4ED6-BC53-6A946527FDCB}" srcOrd="1" destOrd="0" parTransId="{8FB4BD10-0C80-4266-86E6-9305C26CBDB3}" sibTransId="{17576D86-C03F-4D7D-9B38-D04440E862C7}"/>
    <dgm:cxn modelId="{A9BAA7E1-CF41-447C-9F68-C3C3BD729E52}" srcId="{8C01C34F-0C40-4F7D-B170-707C15EEA780}" destId="{A0E2B1C8-663E-4FA1-928A-06BCD945BF2E}" srcOrd="1" destOrd="0" parTransId="{06CE663A-1ED1-4472-A100-8565FA951B34}" sibTransId="{F4F49B2B-6A00-4F55-B34A-668E4A376E1A}"/>
    <dgm:cxn modelId="{78C6D5F1-E62C-46C5-899D-1141D42A2E5A}" type="presOf" srcId="{135189CE-6BCD-409E-9EFA-B2F512821EC0}" destId="{36B0FC8C-0D49-4D74-90E3-022F713DFB03}" srcOrd="0" destOrd="1" presId="urn:microsoft.com/office/officeart/2008/layout/PictureStrips"/>
    <dgm:cxn modelId="{07C3F5B0-5233-4F50-8806-CFBFE3B05565}" type="presParOf" srcId="{07FCA917-3035-4E2A-B3FF-C2BF210EF9F5}" destId="{D1104CFD-3635-4EDD-8631-24BF2BCACD5B}" srcOrd="0" destOrd="0" presId="urn:microsoft.com/office/officeart/2008/layout/PictureStrips"/>
    <dgm:cxn modelId="{0683248B-072F-435F-9AB0-B4CD2395F5F2}" type="presParOf" srcId="{D1104CFD-3635-4EDD-8631-24BF2BCACD5B}" destId="{21F484DF-D5AB-42FC-B4D4-248FBBC1D9F7}" srcOrd="0" destOrd="0" presId="urn:microsoft.com/office/officeart/2008/layout/PictureStrips"/>
    <dgm:cxn modelId="{A286CA77-7437-49E6-84DF-286F00696312}" type="presParOf" srcId="{D1104CFD-3635-4EDD-8631-24BF2BCACD5B}" destId="{DE6C4B37-7D66-42D3-BAE1-8349F938D54F}" srcOrd="1" destOrd="0" presId="urn:microsoft.com/office/officeart/2008/layout/PictureStrips"/>
    <dgm:cxn modelId="{4B2DB341-9BD4-4041-B29A-64E504400AC4}" type="presParOf" srcId="{07FCA917-3035-4E2A-B3FF-C2BF210EF9F5}" destId="{1CA889C8-427D-4F45-972F-63C100A9C415}" srcOrd="1" destOrd="0" presId="urn:microsoft.com/office/officeart/2008/layout/PictureStrips"/>
    <dgm:cxn modelId="{E08FF485-9AC0-40FC-962E-DBA21FECF856}" type="presParOf" srcId="{07FCA917-3035-4E2A-B3FF-C2BF210EF9F5}" destId="{695006D4-2F49-40EE-B024-5E50C94DF5CF}" srcOrd="2" destOrd="0" presId="urn:microsoft.com/office/officeart/2008/layout/PictureStrips"/>
    <dgm:cxn modelId="{86CF7F09-45D8-4A2F-980C-BD76BE7FA9AB}" type="presParOf" srcId="{695006D4-2F49-40EE-B024-5E50C94DF5CF}" destId="{2D2B363D-CFE8-45D2-9972-19A1FD937B32}" srcOrd="0" destOrd="0" presId="urn:microsoft.com/office/officeart/2008/layout/PictureStrips"/>
    <dgm:cxn modelId="{CBFDA657-2042-419F-B28C-3F08727BB747}" type="presParOf" srcId="{695006D4-2F49-40EE-B024-5E50C94DF5CF}" destId="{CC7E253E-4151-461E-9266-A1374BCA438A}" srcOrd="1" destOrd="0" presId="urn:microsoft.com/office/officeart/2008/layout/PictureStrips"/>
    <dgm:cxn modelId="{D0C4FA97-513A-47A1-A573-FF0559E2FF15}" type="presParOf" srcId="{07FCA917-3035-4E2A-B3FF-C2BF210EF9F5}" destId="{8E5D8992-FC9F-4C47-B6EE-8DEE4DEAEA40}" srcOrd="3" destOrd="0" presId="urn:microsoft.com/office/officeart/2008/layout/PictureStrips"/>
    <dgm:cxn modelId="{2031822F-9131-4284-8E98-2C79337BD544}" type="presParOf" srcId="{07FCA917-3035-4E2A-B3FF-C2BF210EF9F5}" destId="{B0CEFB83-8DDA-429A-B953-910578DBDD18}" srcOrd="4" destOrd="0" presId="urn:microsoft.com/office/officeart/2008/layout/PictureStrips"/>
    <dgm:cxn modelId="{457B599B-0605-4DC2-8BAA-0B903ACE4F40}" type="presParOf" srcId="{B0CEFB83-8DDA-429A-B953-910578DBDD18}" destId="{36B0FC8C-0D49-4D74-90E3-022F713DFB03}" srcOrd="0" destOrd="0" presId="urn:microsoft.com/office/officeart/2008/layout/PictureStrips"/>
    <dgm:cxn modelId="{7C72572D-F638-4461-9D57-719A9806BBEA}" type="presParOf" srcId="{B0CEFB83-8DDA-429A-B953-910578DBDD18}" destId="{802A6C69-9644-4F9C-BEF2-5A51E255D4B0}"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484DF-D5AB-42FC-B4D4-248FBBC1D9F7}">
      <dsp:nvSpPr>
        <dsp:cNvPr id="0" name=""/>
        <dsp:cNvSpPr/>
      </dsp:nvSpPr>
      <dsp:spPr>
        <a:xfrm>
          <a:off x="148832" y="250332"/>
          <a:ext cx="3530000" cy="1678956"/>
        </a:xfrm>
        <a:prstGeom prst="rect">
          <a:avLst/>
        </a:prstGeom>
        <a:solidFill>
          <a:schemeClr val="lt1">
            <a:alpha val="40000"/>
            <a:hueOff val="0"/>
            <a:satOff val="0"/>
            <a:lumOff val="0"/>
            <a:alphaOff val="0"/>
          </a:schemeClr>
        </a:solidFill>
        <a:ln w="6350" cap="flat" cmpd="sng" algn="ctr">
          <a:solidFill>
            <a:scrgbClr r="0" g="0" b="0"/>
          </a:solidFill>
          <a:prstDash val="dash"/>
          <a:miter lim="800000"/>
        </a:ln>
        <a:effectLst/>
      </dsp:spPr>
      <dsp:style>
        <a:lnRef idx="1">
          <a:scrgbClr r="0" g="0" b="0"/>
        </a:lnRef>
        <a:fillRef idx="1">
          <a:scrgbClr r="0" g="0" b="0"/>
        </a:fillRef>
        <a:effectRef idx="0">
          <a:scrgbClr r="0" g="0" b="0"/>
        </a:effectRef>
        <a:fontRef idx="minor"/>
      </dsp:style>
      <dsp:txBody>
        <a:bodyPr spcFirstLastPara="0" vert="horz" wrap="square" lIns="747184"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rgbClr val="FF6961"/>
              </a:solidFill>
              <a:latin typeface="Arial Nova" panose="020B0504020202020204" pitchFamily="34" charset="0"/>
              <a:cs typeface="Arial" panose="020B0604020202020204" pitchFamily="34" charset="0"/>
            </a:rPr>
            <a:t>Sprint -1</a:t>
          </a:r>
          <a:endParaRPr lang="en-AU" sz="1400" b="1" kern="1200" dirty="0">
            <a:solidFill>
              <a:srgbClr val="FF6961"/>
            </a:solidFill>
            <a:latin typeface="Arial Nova" panose="020B05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cs typeface="Arial" panose="020B0604020202020204" pitchFamily="34" charset="0"/>
            </a:rPr>
            <a:t>Task 1 – App Wireframes</a:t>
          </a:r>
          <a:endParaRPr lang="en-AU" sz="1400" kern="1200" dirty="0">
            <a:latin typeface="Arial Nova" panose="020B05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cs typeface="Arial" panose="020B0604020202020204" pitchFamily="34" charset="0"/>
            </a:rPr>
            <a:t>Task 2 – Implement wireframes using bootstrap</a:t>
          </a:r>
          <a:endParaRPr lang="en-AU" sz="1400" kern="1200" dirty="0">
            <a:latin typeface="Arial Nova" panose="020B05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cs typeface="Arial" panose="020B0604020202020204" pitchFamily="34" charset="0"/>
            </a:rPr>
            <a:t>Task 3 – Create a task card layout </a:t>
          </a:r>
          <a:endParaRPr lang="en-AU" sz="1400" kern="1200" dirty="0">
            <a:latin typeface="Arial Nova" panose="020B0504020202020204" pitchFamily="34" charset="0"/>
            <a:cs typeface="Arial" panose="020B0604020202020204" pitchFamily="34" charset="0"/>
          </a:endParaRPr>
        </a:p>
      </dsp:txBody>
      <dsp:txXfrm>
        <a:off x="148832" y="250332"/>
        <a:ext cx="3530000" cy="1678956"/>
      </dsp:txXfrm>
    </dsp:sp>
    <dsp:sp modelId="{DE6C4B37-7D66-42D3-BAE1-8349F938D54F}">
      <dsp:nvSpPr>
        <dsp:cNvPr id="0" name=""/>
        <dsp:cNvSpPr/>
      </dsp:nvSpPr>
      <dsp:spPr>
        <a:xfrm>
          <a:off x="1808305" y="2307944"/>
          <a:ext cx="772187" cy="115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2B363D-CFE8-45D2-9972-19A1FD937B32}">
      <dsp:nvSpPr>
        <dsp:cNvPr id="0" name=""/>
        <dsp:cNvSpPr/>
      </dsp:nvSpPr>
      <dsp:spPr>
        <a:xfrm>
          <a:off x="3919849" y="238060"/>
          <a:ext cx="3700535" cy="1703501"/>
        </a:xfrm>
        <a:prstGeom prst="rect">
          <a:avLst/>
        </a:prstGeom>
        <a:solidFill>
          <a:schemeClr val="lt1">
            <a:alpha val="40000"/>
            <a:hueOff val="0"/>
            <a:satOff val="0"/>
            <a:lumOff val="0"/>
            <a:alphaOff val="0"/>
          </a:schemeClr>
        </a:solidFill>
        <a:ln w="6350" cap="flat" cmpd="sng" algn="ctr">
          <a:solidFill>
            <a:scrgbClr r="0" g="0" b="0"/>
          </a:solidFill>
          <a:prstDash val="dash"/>
          <a:miter lim="800000"/>
        </a:ln>
        <a:effectLst/>
      </dsp:spPr>
      <dsp:style>
        <a:lnRef idx="1">
          <a:scrgbClr r="0" g="0" b="0"/>
        </a:lnRef>
        <a:fillRef idx="1">
          <a:scrgbClr r="0" g="0" b="0"/>
        </a:fillRef>
        <a:effectRef idx="0">
          <a:scrgbClr r="0" g="0" b="0"/>
        </a:effectRef>
        <a:fontRef idx="minor"/>
      </dsp:style>
      <dsp:txBody>
        <a:bodyPr spcFirstLastPara="0" vert="horz" wrap="square" lIns="747184"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rgbClr val="FF6961"/>
              </a:solidFill>
              <a:latin typeface="Arial Nova" panose="020B0504020202020204" pitchFamily="34" charset="0"/>
              <a:cs typeface="Arial" panose="020B0604020202020204" pitchFamily="34" charset="0"/>
            </a:rPr>
            <a:t>Sprint -2</a:t>
          </a:r>
          <a:endParaRPr lang="en-AU" sz="1400" b="1" kern="1200" dirty="0">
            <a:solidFill>
              <a:srgbClr val="FF6961"/>
            </a:solidFill>
            <a:latin typeface="Arial Nova" panose="020B05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cs typeface="Arial" panose="020B0604020202020204" pitchFamily="34" charset="0"/>
            </a:rPr>
            <a:t>Task 4-  Task form Input Validation</a:t>
          </a:r>
          <a:endParaRPr lang="en-AU" sz="1400" kern="1200" dirty="0">
            <a:latin typeface="Arial Nova" panose="020B05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cs typeface="Arial" panose="020B0604020202020204" pitchFamily="34" charset="0"/>
            </a:rPr>
            <a:t>Task 5 – Displaying Date</a:t>
          </a:r>
          <a:endParaRPr lang="en-AU" sz="1400" kern="1200" dirty="0">
            <a:latin typeface="Arial Nova" panose="020B05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cs typeface="Arial" panose="020B0604020202020204" pitchFamily="34" charset="0"/>
            </a:rPr>
            <a:t>Task 6 – Create a class using JavaScript </a:t>
          </a:r>
          <a:endParaRPr lang="en-AU" sz="1400" kern="1200" dirty="0">
            <a:latin typeface="Arial Nova" panose="020B0504020202020204" pitchFamily="34" charset="0"/>
            <a:cs typeface="Arial" panose="020B06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cs typeface="Arial" panose="020B0604020202020204" pitchFamily="34" charset="0"/>
            </a:rPr>
            <a:t>Task 7 – Display Tasks</a:t>
          </a:r>
          <a:endParaRPr lang="en-AU" sz="1400" kern="1200" dirty="0">
            <a:latin typeface="Arial Nova" panose="020B0504020202020204" pitchFamily="34" charset="0"/>
            <a:cs typeface="Arial" panose="020B0604020202020204" pitchFamily="34" charset="0"/>
          </a:endParaRPr>
        </a:p>
      </dsp:txBody>
      <dsp:txXfrm>
        <a:off x="3919849" y="238060"/>
        <a:ext cx="3700535" cy="1703501"/>
      </dsp:txXfrm>
    </dsp:sp>
    <dsp:sp modelId="{CC7E253E-4151-461E-9266-A1374BCA438A}">
      <dsp:nvSpPr>
        <dsp:cNvPr id="0" name=""/>
        <dsp:cNvSpPr/>
      </dsp:nvSpPr>
      <dsp:spPr>
        <a:xfrm>
          <a:off x="3732730" y="169641"/>
          <a:ext cx="772187" cy="115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B0FC8C-0D49-4D74-90E3-022F713DFB03}">
      <dsp:nvSpPr>
        <dsp:cNvPr id="0" name=""/>
        <dsp:cNvSpPr/>
      </dsp:nvSpPr>
      <dsp:spPr>
        <a:xfrm>
          <a:off x="2103229" y="2318956"/>
          <a:ext cx="3530000" cy="1395629"/>
        </a:xfrm>
        <a:prstGeom prst="rect">
          <a:avLst/>
        </a:prstGeom>
        <a:solidFill>
          <a:schemeClr val="lt1">
            <a:alpha val="40000"/>
            <a:hueOff val="0"/>
            <a:satOff val="0"/>
            <a:lumOff val="0"/>
            <a:alphaOff val="0"/>
          </a:schemeClr>
        </a:solidFill>
        <a:ln w="6350" cap="flat" cmpd="sng" algn="ctr">
          <a:solidFill>
            <a:scrgbClr r="0" g="0" b="0"/>
          </a:solidFill>
          <a:prstDash val="dash"/>
          <a:miter lim="800000"/>
        </a:ln>
        <a:effectLst/>
      </dsp:spPr>
      <dsp:style>
        <a:lnRef idx="1">
          <a:scrgbClr r="0" g="0" b="0"/>
        </a:lnRef>
        <a:fillRef idx="1">
          <a:scrgbClr r="0" g="0" b="0"/>
        </a:fillRef>
        <a:effectRef idx="0">
          <a:scrgbClr r="0" g="0" b="0"/>
        </a:effectRef>
        <a:fontRef idx="minor"/>
      </dsp:style>
      <dsp:txBody>
        <a:bodyPr spcFirstLastPara="0" vert="horz" wrap="square" lIns="747184" tIns="53340" rIns="53340" bIns="53340" numCol="1" spcCol="1270" anchor="t" anchorCtr="0">
          <a:noAutofit/>
        </a:bodyPr>
        <a:lstStyle/>
        <a:p>
          <a:pPr marL="0" lvl="0" indent="0" algn="l" defTabSz="622300">
            <a:lnSpc>
              <a:spcPct val="90000"/>
            </a:lnSpc>
            <a:spcBef>
              <a:spcPct val="0"/>
            </a:spcBef>
            <a:spcAft>
              <a:spcPct val="35000"/>
            </a:spcAft>
            <a:buNone/>
          </a:pPr>
          <a:r>
            <a:rPr lang="en-US" sz="1400" b="1" kern="1200" dirty="0">
              <a:solidFill>
                <a:srgbClr val="FF6961"/>
              </a:solidFill>
              <a:latin typeface="Arial Nova" panose="020B0504020202020204" pitchFamily="34" charset="0"/>
            </a:rPr>
            <a:t>Sprint-3</a:t>
          </a:r>
          <a:endParaRPr lang="en-AU" sz="1400" b="1" kern="1200" dirty="0">
            <a:solidFill>
              <a:srgbClr val="FF6961"/>
            </a:solidFill>
            <a:latin typeface="Arial Nova" panose="020B05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rPr>
            <a:t>Task 8 – Update Tasks</a:t>
          </a:r>
          <a:endParaRPr lang="en-AU" sz="1400" kern="1200" dirty="0">
            <a:latin typeface="Arial Nova" panose="020B05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rPr>
            <a:t>Task 9 – Persisting Task with Local Storage</a:t>
          </a:r>
          <a:endParaRPr lang="en-AU" sz="1400" kern="1200" dirty="0">
            <a:latin typeface="Arial Nova" panose="020B0504020202020204" pitchFamily="34" charset="0"/>
          </a:endParaRPr>
        </a:p>
        <a:p>
          <a:pPr marL="114300" lvl="1" indent="-114300" algn="l" defTabSz="622300">
            <a:lnSpc>
              <a:spcPct val="90000"/>
            </a:lnSpc>
            <a:spcBef>
              <a:spcPct val="0"/>
            </a:spcBef>
            <a:spcAft>
              <a:spcPct val="15000"/>
            </a:spcAft>
            <a:buChar char="•"/>
          </a:pPr>
          <a:r>
            <a:rPr lang="en-US" sz="1400" kern="1200" dirty="0">
              <a:latin typeface="Arial Nova" panose="020B0504020202020204" pitchFamily="34" charset="0"/>
            </a:rPr>
            <a:t>Task 10 – Deleting Tasks</a:t>
          </a:r>
          <a:endParaRPr lang="en-AU" sz="1400" kern="1200" dirty="0">
            <a:latin typeface="Arial Nova" panose="020B0504020202020204" pitchFamily="34" charset="0"/>
          </a:endParaRPr>
        </a:p>
      </dsp:txBody>
      <dsp:txXfrm>
        <a:off x="2103229" y="2318956"/>
        <a:ext cx="3530000" cy="1395629"/>
      </dsp:txXfrm>
    </dsp:sp>
    <dsp:sp modelId="{802A6C69-9644-4F9C-BEF2-5A51E255D4B0}">
      <dsp:nvSpPr>
        <dsp:cNvPr id="0" name=""/>
        <dsp:cNvSpPr/>
      </dsp:nvSpPr>
      <dsp:spPr>
        <a:xfrm>
          <a:off x="0" y="169639"/>
          <a:ext cx="772187" cy="115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751E8-9267-481F-9ED0-3D6415FC7452}" type="datetimeFigureOut">
              <a:rPr lang="en-GB" smtClean="0"/>
              <a:t>08/02/2022</a:t>
            </a:fld>
            <a:endParaRPr lang="en-GB"/>
          </a:p>
        </p:txBody>
      </p:sp>
      <p:sp>
        <p:nvSpPr>
          <p:cNvPr id="4" name="Slide Image Placeholder 3"/>
          <p:cNvSpPr>
            <a:spLocks noGrp="1" noRot="1" noChangeAspect="1"/>
          </p:cNvSpPr>
          <p:nvPr>
            <p:ph type="sldImg" idx="2"/>
          </p:nvPr>
        </p:nvSpPr>
        <p:spPr>
          <a:xfrm>
            <a:off x="1166813" y="1143000"/>
            <a:ext cx="45243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97A1D-03AC-4A29-BAD3-B37511599B23}" type="slidenum">
              <a:rPr lang="en-GB" smtClean="0"/>
              <a:t>‹#›</a:t>
            </a:fld>
            <a:endParaRPr lang="en-GB"/>
          </a:p>
        </p:txBody>
      </p:sp>
    </p:spTree>
    <p:extLst>
      <p:ext uri="{BB962C8B-B14F-4D97-AF65-F5344CB8AC3E}">
        <p14:creationId xmlns:p14="http://schemas.microsoft.com/office/powerpoint/2010/main" val="423480325"/>
      </p:ext>
    </p:extLst>
  </p:cSld>
  <p:clrMap bg1="lt1" tx1="dk1" bg2="lt2" tx2="dk2" accent1="accent1" accent2="accent2" accent3="accent3" accent4="accent4" accent5="accent5" accent6="accent6" hlink="hlink" folHlink="folHlink"/>
  <p:notesStyle>
    <a:lvl1pPr marL="0" algn="l" defTabSz="884682" rtl="0" eaLnBrk="1" latinLnBrk="0" hangingPunct="1">
      <a:defRPr sz="1161" kern="1200">
        <a:solidFill>
          <a:schemeClr val="tx1"/>
        </a:solidFill>
        <a:latin typeface="+mn-lt"/>
        <a:ea typeface="+mn-ea"/>
        <a:cs typeface="+mn-cs"/>
      </a:defRPr>
    </a:lvl1pPr>
    <a:lvl2pPr marL="442341" algn="l" defTabSz="884682" rtl="0" eaLnBrk="1" latinLnBrk="0" hangingPunct="1">
      <a:defRPr sz="1161" kern="1200">
        <a:solidFill>
          <a:schemeClr val="tx1"/>
        </a:solidFill>
        <a:latin typeface="+mn-lt"/>
        <a:ea typeface="+mn-ea"/>
        <a:cs typeface="+mn-cs"/>
      </a:defRPr>
    </a:lvl2pPr>
    <a:lvl3pPr marL="884682" algn="l" defTabSz="884682" rtl="0" eaLnBrk="1" latinLnBrk="0" hangingPunct="1">
      <a:defRPr sz="1161" kern="1200">
        <a:solidFill>
          <a:schemeClr val="tx1"/>
        </a:solidFill>
        <a:latin typeface="+mn-lt"/>
        <a:ea typeface="+mn-ea"/>
        <a:cs typeface="+mn-cs"/>
      </a:defRPr>
    </a:lvl3pPr>
    <a:lvl4pPr marL="1327023" algn="l" defTabSz="884682" rtl="0" eaLnBrk="1" latinLnBrk="0" hangingPunct="1">
      <a:defRPr sz="1161" kern="1200">
        <a:solidFill>
          <a:schemeClr val="tx1"/>
        </a:solidFill>
        <a:latin typeface="+mn-lt"/>
        <a:ea typeface="+mn-ea"/>
        <a:cs typeface="+mn-cs"/>
      </a:defRPr>
    </a:lvl4pPr>
    <a:lvl5pPr marL="1769364" algn="l" defTabSz="884682" rtl="0" eaLnBrk="1" latinLnBrk="0" hangingPunct="1">
      <a:defRPr sz="1161" kern="1200">
        <a:solidFill>
          <a:schemeClr val="tx1"/>
        </a:solidFill>
        <a:latin typeface="+mn-lt"/>
        <a:ea typeface="+mn-ea"/>
        <a:cs typeface="+mn-cs"/>
      </a:defRPr>
    </a:lvl5pPr>
    <a:lvl6pPr marL="2211705" algn="l" defTabSz="884682" rtl="0" eaLnBrk="1" latinLnBrk="0" hangingPunct="1">
      <a:defRPr sz="1161" kern="1200">
        <a:solidFill>
          <a:schemeClr val="tx1"/>
        </a:solidFill>
        <a:latin typeface="+mn-lt"/>
        <a:ea typeface="+mn-ea"/>
        <a:cs typeface="+mn-cs"/>
      </a:defRPr>
    </a:lvl6pPr>
    <a:lvl7pPr marL="2654046" algn="l" defTabSz="884682" rtl="0" eaLnBrk="1" latinLnBrk="0" hangingPunct="1">
      <a:defRPr sz="1161" kern="1200">
        <a:solidFill>
          <a:schemeClr val="tx1"/>
        </a:solidFill>
        <a:latin typeface="+mn-lt"/>
        <a:ea typeface="+mn-ea"/>
        <a:cs typeface="+mn-cs"/>
      </a:defRPr>
    </a:lvl7pPr>
    <a:lvl8pPr marL="3096387" algn="l" defTabSz="884682" rtl="0" eaLnBrk="1" latinLnBrk="0" hangingPunct="1">
      <a:defRPr sz="1161" kern="1200">
        <a:solidFill>
          <a:schemeClr val="tx1"/>
        </a:solidFill>
        <a:latin typeface="+mn-lt"/>
        <a:ea typeface="+mn-ea"/>
        <a:cs typeface="+mn-cs"/>
      </a:defRPr>
    </a:lvl8pPr>
    <a:lvl9pPr marL="3538728" algn="l" defTabSz="884682" rtl="0" eaLnBrk="1" latinLnBrk="0" hangingPunct="1">
      <a:defRPr sz="116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Welcome Team Awesome. Our Team has three members: Victoria, David and myself. </a:t>
            </a:r>
            <a:br>
              <a:rPr lang="en-GB" dirty="0"/>
            </a:br>
            <a:endParaRPr lang="en-GB" dirty="0"/>
          </a:p>
          <a:p>
            <a:r>
              <a:rPr lang="en-GB" dirty="0"/>
              <a:t>Our app will enable users to add tasks, track, update, edit and delete tasks.</a:t>
            </a:r>
          </a:p>
          <a:p>
            <a:br>
              <a:rPr lang="en-GB" dirty="0"/>
            </a:br>
            <a:br>
              <a:rPr lang="en-GB" dirty="0"/>
            </a:br>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a:t>
            </a:fld>
            <a:endParaRPr lang="en-GB"/>
          </a:p>
        </p:txBody>
      </p:sp>
    </p:spTree>
    <p:extLst>
      <p:ext uri="{BB962C8B-B14F-4D97-AF65-F5344CB8AC3E}">
        <p14:creationId xmlns:p14="http://schemas.microsoft.com/office/powerpoint/2010/main" val="294396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For </a:t>
            </a:r>
            <a:r>
              <a:rPr lang="en-GB" dirty="0" err="1"/>
              <a:t>codewalk</a:t>
            </a:r>
            <a:r>
              <a:rPr lang="en-GB" dirty="0"/>
              <a:t> through, I would like to focus on three implementations. </a:t>
            </a:r>
          </a:p>
        </p:txBody>
      </p:sp>
      <p:sp>
        <p:nvSpPr>
          <p:cNvPr id="4" name="Slide Number Placeholder 3"/>
          <p:cNvSpPr>
            <a:spLocks noGrp="1"/>
          </p:cNvSpPr>
          <p:nvPr>
            <p:ph type="sldNum" sz="quarter" idx="5"/>
          </p:nvPr>
        </p:nvSpPr>
        <p:spPr/>
        <p:txBody>
          <a:bodyPr/>
          <a:lstStyle/>
          <a:p>
            <a:fld id="{D1697A1D-03AC-4A29-BAD3-B37511599B23}" type="slidenum">
              <a:rPr lang="en-GB" smtClean="0"/>
              <a:t>10</a:t>
            </a:fld>
            <a:endParaRPr lang="en-GB"/>
          </a:p>
        </p:txBody>
      </p:sp>
    </p:spTree>
    <p:extLst>
      <p:ext uri="{BB962C8B-B14F-4D97-AF65-F5344CB8AC3E}">
        <p14:creationId xmlns:p14="http://schemas.microsoft.com/office/powerpoint/2010/main" val="3211722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For Open Weather API and </a:t>
            </a:r>
            <a:r>
              <a:rPr lang="en-GB" dirty="0" err="1"/>
              <a:t>Unplash</a:t>
            </a:r>
            <a:r>
              <a:rPr lang="en-GB" dirty="0"/>
              <a:t> API, we have created the weather object and pass in all the required parameters.</a:t>
            </a:r>
          </a:p>
          <a:p>
            <a:endParaRPr lang="en-GB" dirty="0"/>
          </a:p>
          <a:p>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11</a:t>
            </a:fld>
            <a:endParaRPr lang="en-GB"/>
          </a:p>
        </p:txBody>
      </p:sp>
    </p:spTree>
    <p:extLst>
      <p:ext uri="{BB962C8B-B14F-4D97-AF65-F5344CB8AC3E}">
        <p14:creationId xmlns:p14="http://schemas.microsoft.com/office/powerpoint/2010/main" val="2345513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For Drag and drop API, all tasks items needs to be draggable first so that they all can be dragged and dropped into the drop zone. For that, we add draggable=true and added </a:t>
            </a:r>
            <a:r>
              <a:rPr lang="en-GB" dirty="0" err="1"/>
              <a:t>ondragstart</a:t>
            </a:r>
            <a:r>
              <a:rPr lang="en-GB" dirty="0"/>
              <a:t>.</a:t>
            </a:r>
          </a:p>
          <a:p>
            <a:endParaRPr lang="en-GB" dirty="0"/>
          </a:p>
          <a:p>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12</a:t>
            </a:fld>
            <a:endParaRPr lang="en-GB"/>
          </a:p>
        </p:txBody>
      </p:sp>
    </p:spTree>
    <p:extLst>
      <p:ext uri="{BB962C8B-B14F-4D97-AF65-F5344CB8AC3E}">
        <p14:creationId xmlns:p14="http://schemas.microsoft.com/office/powerpoint/2010/main" val="3275986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This is how we have implemented </a:t>
            </a:r>
            <a:r>
              <a:rPr lang="en-GB" dirty="0" err="1"/>
              <a:t>dragStart</a:t>
            </a:r>
            <a:r>
              <a:rPr lang="en-GB" dirty="0"/>
              <a:t> and </a:t>
            </a:r>
            <a:r>
              <a:rPr lang="en-GB" dirty="0" err="1"/>
              <a:t>dragDrop</a:t>
            </a:r>
            <a:r>
              <a:rPr lang="en-GB" dirty="0"/>
              <a:t> function. In here, you can see that for every change, </a:t>
            </a:r>
            <a:r>
              <a:rPr lang="en-GB" dirty="0" err="1"/>
              <a:t>taskManager</a:t>
            </a:r>
            <a:r>
              <a:rPr lang="en-GB" dirty="0"/>
              <a:t> gets saved and rendered.</a:t>
            </a:r>
          </a:p>
          <a:p>
            <a:endParaRPr lang="en-GB" dirty="0"/>
          </a:p>
          <a:p>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13</a:t>
            </a:fld>
            <a:endParaRPr lang="en-GB"/>
          </a:p>
        </p:txBody>
      </p:sp>
    </p:spTree>
    <p:extLst>
      <p:ext uri="{BB962C8B-B14F-4D97-AF65-F5344CB8AC3E}">
        <p14:creationId xmlns:p14="http://schemas.microsoft.com/office/powerpoint/2010/main" val="3327040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For </a:t>
            </a:r>
            <a:r>
              <a:rPr lang="en-GB" dirty="0" err="1"/>
              <a:t>TaskManager</a:t>
            </a:r>
            <a:r>
              <a:rPr lang="en-GB" dirty="0"/>
              <a:t> class, we can see the refactor opportunity and have brought </a:t>
            </a:r>
            <a:r>
              <a:rPr lang="en-GB" dirty="0" err="1"/>
              <a:t>createTaskHTML</a:t>
            </a:r>
            <a:r>
              <a:rPr lang="en-GB" dirty="0"/>
              <a:t> function into the </a:t>
            </a:r>
            <a:r>
              <a:rPr lang="en-GB" dirty="0" err="1"/>
              <a:t>TaskManager</a:t>
            </a:r>
            <a:r>
              <a:rPr lang="en-GB" dirty="0"/>
              <a:t> class so that it encapsulates well inside this class  in accordance with OOP principle. </a:t>
            </a:r>
          </a:p>
          <a:p>
            <a:endParaRPr lang="en-GB" dirty="0"/>
          </a:p>
          <a:p>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14</a:t>
            </a:fld>
            <a:endParaRPr lang="en-GB"/>
          </a:p>
        </p:txBody>
      </p:sp>
    </p:spTree>
    <p:extLst>
      <p:ext uri="{BB962C8B-B14F-4D97-AF65-F5344CB8AC3E}">
        <p14:creationId xmlns:p14="http://schemas.microsoft.com/office/powerpoint/2010/main" val="1362170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15</a:t>
            </a:fld>
            <a:endParaRPr lang="en-GB"/>
          </a:p>
        </p:txBody>
      </p:sp>
    </p:spTree>
    <p:extLst>
      <p:ext uri="{BB962C8B-B14F-4D97-AF65-F5344CB8AC3E}">
        <p14:creationId xmlns:p14="http://schemas.microsoft.com/office/powerpoint/2010/main" val="156875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16</a:t>
            </a:fld>
            <a:endParaRPr lang="en-GB"/>
          </a:p>
        </p:txBody>
      </p:sp>
    </p:spTree>
    <p:extLst>
      <p:ext uri="{BB962C8B-B14F-4D97-AF65-F5344CB8AC3E}">
        <p14:creationId xmlns:p14="http://schemas.microsoft.com/office/powerpoint/2010/main" val="3308631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17</a:t>
            </a:fld>
            <a:endParaRPr lang="en-GB"/>
          </a:p>
        </p:txBody>
      </p:sp>
    </p:spTree>
    <p:extLst>
      <p:ext uri="{BB962C8B-B14F-4D97-AF65-F5344CB8AC3E}">
        <p14:creationId xmlns:p14="http://schemas.microsoft.com/office/powerpoint/2010/main" val="173129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All the items need to be draggable into drop target. </a:t>
            </a:r>
          </a:p>
        </p:txBody>
      </p:sp>
      <p:sp>
        <p:nvSpPr>
          <p:cNvPr id="4" name="Slide Number Placeholder 3"/>
          <p:cNvSpPr>
            <a:spLocks noGrp="1"/>
          </p:cNvSpPr>
          <p:nvPr>
            <p:ph type="sldNum" sz="quarter" idx="5"/>
          </p:nvPr>
        </p:nvSpPr>
        <p:spPr/>
        <p:txBody>
          <a:bodyPr/>
          <a:lstStyle/>
          <a:p>
            <a:fld id="{D1697A1D-03AC-4A29-BAD3-B37511599B23}" type="slidenum">
              <a:rPr lang="en-GB" smtClean="0"/>
              <a:t>18</a:t>
            </a:fld>
            <a:endParaRPr lang="en-GB"/>
          </a:p>
        </p:txBody>
      </p:sp>
    </p:spTree>
    <p:extLst>
      <p:ext uri="{BB962C8B-B14F-4D97-AF65-F5344CB8AC3E}">
        <p14:creationId xmlns:p14="http://schemas.microsoft.com/office/powerpoint/2010/main" val="3048734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1697A1D-03AC-4A29-BAD3-B37511599B23}" type="slidenum">
              <a:rPr lang="en-GB" smtClean="0"/>
              <a:t>19</a:t>
            </a:fld>
            <a:endParaRPr lang="en-GB"/>
          </a:p>
        </p:txBody>
      </p:sp>
    </p:spTree>
    <p:extLst>
      <p:ext uri="{BB962C8B-B14F-4D97-AF65-F5344CB8AC3E}">
        <p14:creationId xmlns:p14="http://schemas.microsoft.com/office/powerpoint/2010/main" val="57559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This is our presentation agenda. I will go through first two items : Design Analysis and Agile Project Methodology + Tech Stack and code.</a:t>
            </a:r>
          </a:p>
        </p:txBody>
      </p:sp>
      <p:sp>
        <p:nvSpPr>
          <p:cNvPr id="4" name="Slide Number Placeholder 3"/>
          <p:cNvSpPr>
            <a:spLocks noGrp="1"/>
          </p:cNvSpPr>
          <p:nvPr>
            <p:ph type="sldNum" sz="quarter" idx="5"/>
          </p:nvPr>
        </p:nvSpPr>
        <p:spPr/>
        <p:txBody>
          <a:bodyPr/>
          <a:lstStyle/>
          <a:p>
            <a:fld id="{D1697A1D-03AC-4A29-BAD3-B37511599B23}" type="slidenum">
              <a:rPr lang="en-GB" smtClean="0"/>
              <a:t>2</a:t>
            </a:fld>
            <a:endParaRPr lang="en-GB"/>
          </a:p>
        </p:txBody>
      </p:sp>
    </p:spTree>
    <p:extLst>
      <p:ext uri="{BB962C8B-B14F-4D97-AF65-F5344CB8AC3E}">
        <p14:creationId xmlns:p14="http://schemas.microsoft.com/office/powerpoint/2010/main" val="396628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We were given the design documentation for all three sprints. So, instead of diving straight into Sprint -2. We reviewed the tasks and did the project planning.</a:t>
            </a:r>
          </a:p>
        </p:txBody>
      </p:sp>
      <p:sp>
        <p:nvSpPr>
          <p:cNvPr id="4" name="Slide Number Placeholder 3"/>
          <p:cNvSpPr>
            <a:spLocks noGrp="1"/>
          </p:cNvSpPr>
          <p:nvPr>
            <p:ph type="sldNum" sz="quarter" idx="5"/>
          </p:nvPr>
        </p:nvSpPr>
        <p:spPr/>
        <p:txBody>
          <a:bodyPr/>
          <a:lstStyle/>
          <a:p>
            <a:fld id="{D1697A1D-03AC-4A29-BAD3-B37511599B23}" type="slidenum">
              <a:rPr lang="en-GB" smtClean="0"/>
              <a:t>3</a:t>
            </a:fld>
            <a:endParaRPr lang="en-GB"/>
          </a:p>
        </p:txBody>
      </p:sp>
    </p:spTree>
    <p:extLst>
      <p:ext uri="{BB962C8B-B14F-4D97-AF65-F5344CB8AC3E}">
        <p14:creationId xmlns:p14="http://schemas.microsoft.com/office/powerpoint/2010/main" val="4177711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For planning, we used Trello and List all the tasks and split the tasks among our team members.</a:t>
            </a:r>
          </a:p>
        </p:txBody>
      </p:sp>
      <p:sp>
        <p:nvSpPr>
          <p:cNvPr id="4" name="Slide Number Placeholder 3"/>
          <p:cNvSpPr>
            <a:spLocks noGrp="1"/>
          </p:cNvSpPr>
          <p:nvPr>
            <p:ph type="sldNum" sz="quarter" idx="5"/>
          </p:nvPr>
        </p:nvSpPr>
        <p:spPr/>
        <p:txBody>
          <a:bodyPr/>
          <a:lstStyle/>
          <a:p>
            <a:fld id="{D1697A1D-03AC-4A29-BAD3-B37511599B23}" type="slidenum">
              <a:rPr lang="en-GB" smtClean="0"/>
              <a:t>4</a:t>
            </a:fld>
            <a:endParaRPr lang="en-GB"/>
          </a:p>
        </p:txBody>
      </p:sp>
    </p:spTree>
    <p:extLst>
      <p:ext uri="{BB962C8B-B14F-4D97-AF65-F5344CB8AC3E}">
        <p14:creationId xmlns:p14="http://schemas.microsoft.com/office/powerpoint/2010/main" val="381785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After having a thorough understanding of the design requirements, we used our knowledge and drew this Use Case Diagram.</a:t>
            </a:r>
          </a:p>
        </p:txBody>
      </p:sp>
      <p:sp>
        <p:nvSpPr>
          <p:cNvPr id="4" name="Slide Number Placeholder 3"/>
          <p:cNvSpPr>
            <a:spLocks noGrp="1"/>
          </p:cNvSpPr>
          <p:nvPr>
            <p:ph type="sldNum" sz="quarter" idx="5"/>
          </p:nvPr>
        </p:nvSpPr>
        <p:spPr/>
        <p:txBody>
          <a:bodyPr/>
          <a:lstStyle/>
          <a:p>
            <a:fld id="{D1697A1D-03AC-4A29-BAD3-B37511599B23}" type="slidenum">
              <a:rPr lang="en-GB" smtClean="0"/>
              <a:t>5</a:t>
            </a:fld>
            <a:endParaRPr lang="en-GB"/>
          </a:p>
        </p:txBody>
      </p:sp>
    </p:spTree>
    <p:extLst>
      <p:ext uri="{BB962C8B-B14F-4D97-AF65-F5344CB8AC3E}">
        <p14:creationId xmlns:p14="http://schemas.microsoft.com/office/powerpoint/2010/main" val="242230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And class diagram to ensure we include all the methods and know the parameters for the Task Manager class.</a:t>
            </a:r>
          </a:p>
        </p:txBody>
      </p:sp>
      <p:sp>
        <p:nvSpPr>
          <p:cNvPr id="4" name="Slide Number Placeholder 3"/>
          <p:cNvSpPr>
            <a:spLocks noGrp="1"/>
          </p:cNvSpPr>
          <p:nvPr>
            <p:ph type="sldNum" sz="quarter" idx="5"/>
          </p:nvPr>
        </p:nvSpPr>
        <p:spPr/>
        <p:txBody>
          <a:bodyPr/>
          <a:lstStyle/>
          <a:p>
            <a:fld id="{D1697A1D-03AC-4A29-BAD3-B37511599B23}" type="slidenum">
              <a:rPr lang="en-GB" smtClean="0"/>
              <a:t>6</a:t>
            </a:fld>
            <a:endParaRPr lang="en-GB"/>
          </a:p>
        </p:txBody>
      </p:sp>
    </p:spTree>
    <p:extLst>
      <p:ext uri="{BB962C8B-B14F-4D97-AF65-F5344CB8AC3E}">
        <p14:creationId xmlns:p14="http://schemas.microsoft.com/office/powerpoint/2010/main" val="23377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Majority of our code was written using pair programming approach. For each split task, we ensured we reviewed each other code prior to merging.</a:t>
            </a:r>
          </a:p>
          <a:p>
            <a:endParaRPr lang="en-GB" dirty="0"/>
          </a:p>
          <a:p>
            <a:r>
              <a:rPr lang="en-GB" dirty="0"/>
              <a:t>Technology stack for this project is HTML, CSS and JS. </a:t>
            </a:r>
          </a:p>
          <a:p>
            <a:endParaRPr lang="en-GB" dirty="0"/>
          </a:p>
          <a:p>
            <a:r>
              <a:rPr lang="en-GB" dirty="0"/>
              <a:t>For code tracking and management, we used git and </a:t>
            </a:r>
            <a:r>
              <a:rPr lang="en-GB" dirty="0" err="1"/>
              <a:t>github</a:t>
            </a:r>
            <a:r>
              <a:rPr lang="en-GB" dirty="0"/>
              <a:t>. </a:t>
            </a:r>
          </a:p>
        </p:txBody>
      </p:sp>
      <p:sp>
        <p:nvSpPr>
          <p:cNvPr id="4" name="Slide Number Placeholder 3"/>
          <p:cNvSpPr>
            <a:spLocks noGrp="1"/>
          </p:cNvSpPr>
          <p:nvPr>
            <p:ph type="sldNum" sz="quarter" idx="5"/>
          </p:nvPr>
        </p:nvSpPr>
        <p:spPr/>
        <p:txBody>
          <a:bodyPr/>
          <a:lstStyle/>
          <a:p>
            <a:fld id="{D1697A1D-03AC-4A29-BAD3-B37511599B23}" type="slidenum">
              <a:rPr lang="en-GB" smtClean="0"/>
              <a:t>7</a:t>
            </a:fld>
            <a:endParaRPr lang="en-GB"/>
          </a:p>
        </p:txBody>
      </p:sp>
    </p:spTree>
    <p:extLst>
      <p:ext uri="{BB962C8B-B14F-4D97-AF65-F5344CB8AC3E}">
        <p14:creationId xmlns:p14="http://schemas.microsoft.com/office/powerpoint/2010/main" val="3828599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Now, I will handover to Victoria for Sprint-2 &amp; 3 tasks demo.</a:t>
            </a:r>
          </a:p>
        </p:txBody>
      </p:sp>
      <p:sp>
        <p:nvSpPr>
          <p:cNvPr id="4" name="Slide Number Placeholder 3"/>
          <p:cNvSpPr>
            <a:spLocks noGrp="1"/>
          </p:cNvSpPr>
          <p:nvPr>
            <p:ph type="sldNum" sz="quarter" idx="5"/>
          </p:nvPr>
        </p:nvSpPr>
        <p:spPr/>
        <p:txBody>
          <a:bodyPr/>
          <a:lstStyle/>
          <a:p>
            <a:fld id="{D1697A1D-03AC-4A29-BAD3-B37511599B23}" type="slidenum">
              <a:rPr lang="en-GB" smtClean="0"/>
              <a:t>8</a:t>
            </a:fld>
            <a:endParaRPr lang="en-GB"/>
          </a:p>
        </p:txBody>
      </p:sp>
    </p:spTree>
    <p:extLst>
      <p:ext uri="{BB962C8B-B14F-4D97-AF65-F5344CB8AC3E}">
        <p14:creationId xmlns:p14="http://schemas.microsoft.com/office/powerpoint/2010/main" val="356679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43000"/>
            <a:ext cx="4524375" cy="3086100"/>
          </a:xfrm>
        </p:spPr>
      </p:sp>
      <p:sp>
        <p:nvSpPr>
          <p:cNvPr id="3" name="Notes Placeholder 2"/>
          <p:cNvSpPr>
            <a:spLocks noGrp="1"/>
          </p:cNvSpPr>
          <p:nvPr>
            <p:ph type="body" idx="1"/>
          </p:nvPr>
        </p:nvSpPr>
        <p:spPr/>
        <p:txBody>
          <a:bodyPr/>
          <a:lstStyle/>
          <a:p>
            <a:r>
              <a:rPr lang="en-GB" dirty="0"/>
              <a:t>Show </a:t>
            </a:r>
            <a:r>
              <a:rPr lang="en-GB" dirty="0" err="1"/>
              <a:t>github</a:t>
            </a:r>
            <a:r>
              <a:rPr lang="en-GB" dirty="0"/>
              <a:t> – only 25 secs </a:t>
            </a:r>
          </a:p>
        </p:txBody>
      </p:sp>
      <p:sp>
        <p:nvSpPr>
          <p:cNvPr id="4" name="Slide Number Placeholder 3"/>
          <p:cNvSpPr>
            <a:spLocks noGrp="1"/>
          </p:cNvSpPr>
          <p:nvPr>
            <p:ph type="sldNum" sz="quarter" idx="5"/>
          </p:nvPr>
        </p:nvSpPr>
        <p:spPr/>
        <p:txBody>
          <a:bodyPr/>
          <a:lstStyle/>
          <a:p>
            <a:fld id="{D1697A1D-03AC-4A29-BAD3-B37511599B23}" type="slidenum">
              <a:rPr lang="en-GB" smtClean="0"/>
              <a:t>9</a:t>
            </a:fld>
            <a:endParaRPr lang="en-GB"/>
          </a:p>
        </p:txBody>
      </p:sp>
    </p:spTree>
    <p:extLst>
      <p:ext uri="{BB962C8B-B14F-4D97-AF65-F5344CB8AC3E}">
        <p14:creationId xmlns:p14="http://schemas.microsoft.com/office/powerpoint/2010/main" val="237843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4003" y="883861"/>
            <a:ext cx="6732032" cy="1880235"/>
          </a:xfrm>
        </p:spPr>
        <p:txBody>
          <a:bodyPr anchor="b"/>
          <a:lstStyle>
            <a:lvl1pPr algn="ctr">
              <a:defRPr sz="4725"/>
            </a:lvl1pPr>
          </a:lstStyle>
          <a:p>
            <a:r>
              <a:rPr lang="en-US"/>
              <a:t>Click to edit Master title style</a:t>
            </a:r>
            <a:endParaRPr lang="en-US" dirty="0"/>
          </a:p>
        </p:txBody>
      </p:sp>
      <p:sp>
        <p:nvSpPr>
          <p:cNvPr id="3" name="Subtitle 2"/>
          <p:cNvSpPr>
            <a:spLocks noGrp="1"/>
          </p:cNvSpPr>
          <p:nvPr>
            <p:ph type="subTitle" idx="1"/>
          </p:nvPr>
        </p:nvSpPr>
        <p:spPr>
          <a:xfrm>
            <a:off x="990005" y="2836605"/>
            <a:ext cx="5940029" cy="1303913"/>
          </a:xfrm>
        </p:spPr>
        <p:txBody>
          <a:bodyPr/>
          <a:lstStyle>
            <a:lvl1pPr marL="0" indent="0" algn="ctr">
              <a:buNone/>
              <a:defRPr sz="1890"/>
            </a:lvl1pPr>
            <a:lvl2pPr marL="360045" indent="0" algn="ctr">
              <a:buNone/>
              <a:defRPr sz="1575"/>
            </a:lvl2pPr>
            <a:lvl3pPr marL="720090" indent="0" algn="ctr">
              <a:buNone/>
              <a:defRPr sz="1418"/>
            </a:lvl3pPr>
            <a:lvl4pPr marL="1080135" indent="0" algn="ctr">
              <a:buNone/>
              <a:defRPr sz="1260"/>
            </a:lvl4pPr>
            <a:lvl5pPr marL="1440180" indent="0" algn="ctr">
              <a:buNone/>
              <a:defRPr sz="1260"/>
            </a:lvl5pPr>
            <a:lvl6pPr marL="1800225" indent="0" algn="ctr">
              <a:buNone/>
              <a:defRPr sz="1260"/>
            </a:lvl6pPr>
            <a:lvl7pPr marL="2160270" indent="0" algn="ctr">
              <a:buNone/>
              <a:defRPr sz="1260"/>
            </a:lvl7pPr>
            <a:lvl8pPr marL="2520315" indent="0" algn="ctr">
              <a:buNone/>
              <a:defRPr sz="1260"/>
            </a:lvl8pPr>
            <a:lvl9pPr marL="2880360"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BF436-F16F-4603-92E4-D1574BDBC4A4}" type="datetime1">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F9B2E-9859-4F2E-A6A3-01D9B22D1947}" type="slidenum">
              <a:rPr lang="en-GB" smtClean="0"/>
              <a:pPr/>
              <a:t>‹#›</a:t>
            </a:fld>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96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19EE0-2199-4C14-9330-47D01590C563}" type="datetime1">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272106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67778" y="287536"/>
            <a:ext cx="1707758" cy="457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44503" y="287536"/>
            <a:ext cx="5024274" cy="457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3743D-70CB-4B22-9D8C-6A61F233BA03}" type="datetime1">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102432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CCAE8-4D96-4549-9B26-67BE77590409}" type="datetime1">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2413DD-BE3F-4B23-ACDA-B752E14D801A}" type="slidenum">
              <a:rPr lang="en-GB" smtClean="0"/>
              <a:pPr/>
              <a:t>‹#›</a:t>
            </a:fld>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156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0378" y="1346420"/>
            <a:ext cx="6831033" cy="2246530"/>
          </a:xfrm>
        </p:spPr>
        <p:txBody>
          <a:bodyPr anchor="b"/>
          <a:lstStyle>
            <a:lvl1pPr>
              <a:defRPr sz="4725"/>
            </a:lvl1pPr>
          </a:lstStyle>
          <a:p>
            <a:r>
              <a:rPr lang="en-US"/>
              <a:t>Click to edit Master title style</a:t>
            </a:r>
            <a:endParaRPr lang="en-US" dirty="0"/>
          </a:p>
        </p:txBody>
      </p:sp>
      <p:sp>
        <p:nvSpPr>
          <p:cNvPr id="3" name="Text Placeholder 2"/>
          <p:cNvSpPr>
            <a:spLocks noGrp="1"/>
          </p:cNvSpPr>
          <p:nvPr>
            <p:ph type="body" idx="1"/>
          </p:nvPr>
        </p:nvSpPr>
        <p:spPr>
          <a:xfrm>
            <a:off x="540378" y="3614203"/>
            <a:ext cx="6831033" cy="1181397"/>
          </a:xfrm>
        </p:spPr>
        <p:txBody>
          <a:bodyPr/>
          <a:lstStyle>
            <a:lvl1pPr marL="0" indent="0">
              <a:buNone/>
              <a:defRPr sz="1890">
                <a:solidFill>
                  <a:schemeClr val="tx1"/>
                </a:solidFill>
              </a:defRPr>
            </a:lvl1pPr>
            <a:lvl2pPr marL="360045" indent="0">
              <a:buNone/>
              <a:defRPr sz="1575">
                <a:solidFill>
                  <a:schemeClr val="tx1">
                    <a:tint val="75000"/>
                  </a:schemeClr>
                </a:solidFill>
              </a:defRPr>
            </a:lvl2pPr>
            <a:lvl3pPr marL="720090" indent="0">
              <a:buNone/>
              <a:defRPr sz="1418">
                <a:solidFill>
                  <a:schemeClr val="tx1">
                    <a:tint val="75000"/>
                  </a:schemeClr>
                </a:solidFill>
              </a:defRPr>
            </a:lvl3pPr>
            <a:lvl4pPr marL="1080135" indent="0">
              <a:buNone/>
              <a:defRPr sz="1260">
                <a:solidFill>
                  <a:schemeClr val="tx1">
                    <a:tint val="75000"/>
                  </a:schemeClr>
                </a:solidFill>
              </a:defRPr>
            </a:lvl4pPr>
            <a:lvl5pPr marL="1440180" indent="0">
              <a:buNone/>
              <a:defRPr sz="1260">
                <a:solidFill>
                  <a:schemeClr val="tx1">
                    <a:tint val="75000"/>
                  </a:schemeClr>
                </a:solidFill>
              </a:defRPr>
            </a:lvl5pPr>
            <a:lvl6pPr marL="1800225" indent="0">
              <a:buNone/>
              <a:defRPr sz="1260">
                <a:solidFill>
                  <a:schemeClr val="tx1">
                    <a:tint val="75000"/>
                  </a:schemeClr>
                </a:solidFill>
              </a:defRPr>
            </a:lvl6pPr>
            <a:lvl7pPr marL="2160270" indent="0">
              <a:buNone/>
              <a:defRPr sz="1260">
                <a:solidFill>
                  <a:schemeClr val="tx1">
                    <a:tint val="75000"/>
                  </a:schemeClr>
                </a:solidFill>
              </a:defRPr>
            </a:lvl7pPr>
            <a:lvl8pPr marL="2520315" indent="0">
              <a:buNone/>
              <a:defRPr sz="1260">
                <a:solidFill>
                  <a:schemeClr val="tx1">
                    <a:tint val="75000"/>
                  </a:schemeClr>
                </a:solidFill>
              </a:defRPr>
            </a:lvl8pPr>
            <a:lvl9pPr marL="2880360" indent="0">
              <a:buNone/>
              <a:defRPr sz="1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0AF74-DC1E-4A34-AC51-5749F9A40A2B}" type="datetime1">
              <a:rPr lang="en-GB" smtClean="0"/>
              <a:t>08/02/2022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17485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44503" y="1437680"/>
            <a:ext cx="3366016"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09519" y="1437680"/>
            <a:ext cx="3366016"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11F06-1F61-46F0-98FA-985AD34D79D8}" type="datetime1">
              <a:rPr lang="en-GB" smtClean="0"/>
              <a:t>08/02/2022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141150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5534" y="287537"/>
            <a:ext cx="6831033" cy="10438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545535" y="1323916"/>
            <a:ext cx="3350547"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4" name="Content Placeholder 3"/>
          <p:cNvSpPr>
            <a:spLocks noGrp="1"/>
          </p:cNvSpPr>
          <p:nvPr>
            <p:ph sz="half" idx="2"/>
          </p:nvPr>
        </p:nvSpPr>
        <p:spPr>
          <a:xfrm>
            <a:off x="545535" y="1972747"/>
            <a:ext cx="3350547"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009520" y="1323916"/>
            <a:ext cx="3367048" cy="648831"/>
          </a:xfrm>
        </p:spPr>
        <p:txBody>
          <a:bodyPr anchor="b"/>
          <a:lstStyle>
            <a:lvl1pPr marL="0" indent="0">
              <a:buNone/>
              <a:defRPr sz="1890" b="1"/>
            </a:lvl1pPr>
            <a:lvl2pPr marL="360045" indent="0">
              <a:buNone/>
              <a:defRPr sz="1575" b="1"/>
            </a:lvl2pPr>
            <a:lvl3pPr marL="720090" indent="0">
              <a:buNone/>
              <a:defRPr sz="1418" b="1"/>
            </a:lvl3pPr>
            <a:lvl4pPr marL="1080135" indent="0">
              <a:buNone/>
              <a:defRPr sz="1260" b="1"/>
            </a:lvl4pPr>
            <a:lvl5pPr marL="1440180" indent="0">
              <a:buNone/>
              <a:defRPr sz="1260" b="1"/>
            </a:lvl5pPr>
            <a:lvl6pPr marL="1800225" indent="0">
              <a:buNone/>
              <a:defRPr sz="1260" b="1"/>
            </a:lvl6pPr>
            <a:lvl7pPr marL="2160270" indent="0">
              <a:buNone/>
              <a:defRPr sz="1260" b="1"/>
            </a:lvl7pPr>
            <a:lvl8pPr marL="2520315" indent="0">
              <a:buNone/>
              <a:defRPr sz="1260" b="1"/>
            </a:lvl8pPr>
            <a:lvl9pPr marL="2880360" indent="0">
              <a:buNone/>
              <a:defRPr sz="1260" b="1"/>
            </a:lvl9pPr>
          </a:lstStyle>
          <a:p>
            <a:pPr lvl="0"/>
            <a:r>
              <a:rPr lang="en-US"/>
              <a:t>Click to edit Master text styles</a:t>
            </a:r>
          </a:p>
        </p:txBody>
      </p:sp>
      <p:sp>
        <p:nvSpPr>
          <p:cNvPr id="6" name="Content Placeholder 5"/>
          <p:cNvSpPr>
            <a:spLocks noGrp="1"/>
          </p:cNvSpPr>
          <p:nvPr>
            <p:ph sz="quarter" idx="4"/>
          </p:nvPr>
        </p:nvSpPr>
        <p:spPr>
          <a:xfrm>
            <a:off x="4009520" y="1972747"/>
            <a:ext cx="3367048"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2B8BD-A8D3-4D79-B172-2519D907C88E}" type="datetime1">
              <a:rPr lang="en-GB" smtClean="0"/>
              <a:t>08/02/2022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1282918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15096B-72B5-4BA6-B096-ED1C8F8A2694}" type="datetime1">
              <a:rPr lang="en-GB" smtClean="0"/>
              <a:t>08/02/2022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2389313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6A7BE-7E7F-40AF-98D4-C6405B56EF8B}" type="datetime1">
              <a:rPr lang="en-GB" smtClean="0"/>
              <a:t>08/02/2022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166384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360045"/>
            <a:ext cx="2554418" cy="1260158"/>
          </a:xfrm>
        </p:spPr>
        <p:txBody>
          <a:bodyPr anchor="b"/>
          <a:lstStyle>
            <a:lvl1pPr>
              <a:defRPr sz="2520"/>
            </a:lvl1pPr>
          </a:lstStyle>
          <a:p>
            <a:r>
              <a:rPr lang="en-US"/>
              <a:t>Click to edit Master title style</a:t>
            </a:r>
            <a:endParaRPr lang="en-US" dirty="0"/>
          </a:p>
        </p:txBody>
      </p:sp>
      <p:sp>
        <p:nvSpPr>
          <p:cNvPr id="3" name="Content Placeholder 2"/>
          <p:cNvSpPr>
            <a:spLocks noGrp="1"/>
          </p:cNvSpPr>
          <p:nvPr>
            <p:ph idx="1"/>
          </p:nvPr>
        </p:nvSpPr>
        <p:spPr>
          <a:xfrm>
            <a:off x="3367048" y="777598"/>
            <a:ext cx="4009519" cy="3837980"/>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5534" y="1620202"/>
            <a:ext cx="2554418"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7B913207-9966-43BE-BCB0-1713BE162CFC}" type="datetime1">
              <a:rPr lang="en-GB" smtClean="0"/>
              <a:t>08/02/2022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126256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5534" y="360045"/>
            <a:ext cx="2554418" cy="1260158"/>
          </a:xfrm>
        </p:spPr>
        <p:txBody>
          <a:bodyPr anchor="b"/>
          <a:lstStyle>
            <a:lvl1pPr>
              <a:defRPr sz="2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7048" y="777598"/>
            <a:ext cx="4009519" cy="3837980"/>
          </a:xfrm>
        </p:spPr>
        <p:txBody>
          <a:bodyPr anchor="t"/>
          <a:lstStyle>
            <a:lvl1pPr marL="0" indent="0">
              <a:buNone/>
              <a:defRPr sz="2520"/>
            </a:lvl1pPr>
            <a:lvl2pPr marL="360045" indent="0">
              <a:buNone/>
              <a:defRPr sz="2205"/>
            </a:lvl2pPr>
            <a:lvl3pPr marL="720090" indent="0">
              <a:buNone/>
              <a:defRPr sz="1890"/>
            </a:lvl3pPr>
            <a:lvl4pPr marL="1080135" indent="0">
              <a:buNone/>
              <a:defRPr sz="1575"/>
            </a:lvl4pPr>
            <a:lvl5pPr marL="1440180" indent="0">
              <a:buNone/>
              <a:defRPr sz="1575"/>
            </a:lvl5pPr>
            <a:lvl6pPr marL="1800225" indent="0">
              <a:buNone/>
              <a:defRPr sz="1575"/>
            </a:lvl6pPr>
            <a:lvl7pPr marL="2160270" indent="0">
              <a:buNone/>
              <a:defRPr sz="1575"/>
            </a:lvl7pPr>
            <a:lvl8pPr marL="2520315" indent="0">
              <a:buNone/>
              <a:defRPr sz="1575"/>
            </a:lvl8pPr>
            <a:lvl9pPr marL="2880360"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545534" y="1620202"/>
            <a:ext cx="2554418" cy="3001626"/>
          </a:xfrm>
        </p:spPr>
        <p:txBody>
          <a:bodyPr/>
          <a:lstStyle>
            <a:lvl1pPr marL="0" indent="0">
              <a:buNone/>
              <a:defRPr sz="1260"/>
            </a:lvl1pPr>
            <a:lvl2pPr marL="360045" indent="0">
              <a:buNone/>
              <a:defRPr sz="1103"/>
            </a:lvl2pPr>
            <a:lvl3pPr marL="720090" indent="0">
              <a:buNone/>
              <a:defRPr sz="945"/>
            </a:lvl3pPr>
            <a:lvl4pPr marL="1080135" indent="0">
              <a:buNone/>
              <a:defRPr sz="788"/>
            </a:lvl4pPr>
            <a:lvl5pPr marL="1440180" indent="0">
              <a:buNone/>
              <a:defRPr sz="788"/>
            </a:lvl5pPr>
            <a:lvl6pPr marL="1800225" indent="0">
              <a:buNone/>
              <a:defRPr sz="788"/>
            </a:lvl6pPr>
            <a:lvl7pPr marL="2160270" indent="0">
              <a:buNone/>
              <a:defRPr sz="788"/>
            </a:lvl7pPr>
            <a:lvl8pPr marL="2520315" indent="0">
              <a:buNone/>
              <a:defRPr sz="788"/>
            </a:lvl8pPr>
            <a:lvl9pPr marL="2880360" indent="0">
              <a:buNone/>
              <a:defRPr sz="788"/>
            </a:lvl9pPr>
          </a:lstStyle>
          <a:p>
            <a:pPr lvl="0"/>
            <a:r>
              <a:rPr lang="en-US"/>
              <a:t>Click to edit Master text styles</a:t>
            </a:r>
          </a:p>
        </p:txBody>
      </p:sp>
      <p:sp>
        <p:nvSpPr>
          <p:cNvPr id="5" name="Date Placeholder 4"/>
          <p:cNvSpPr>
            <a:spLocks noGrp="1"/>
          </p:cNvSpPr>
          <p:nvPr>
            <p:ph type="dt" sz="half" idx="10"/>
          </p:nvPr>
        </p:nvSpPr>
        <p:spPr/>
        <p:txBody>
          <a:bodyPr/>
          <a:lstStyle/>
          <a:p>
            <a:fld id="{4EE2E0B5-35C5-47FC-B7BE-B0307860944C}" type="datetime1">
              <a:rPr lang="en-GB" smtClean="0"/>
              <a:t>08/02/2022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AF9B2E-9859-4F2E-A6A3-01D9B22D1947}" type="slidenum">
              <a:rPr lang="en-GB" smtClean="0"/>
              <a:t>‹#›</a:t>
            </a:fld>
            <a:endParaRPr lang="en-GB"/>
          </a:p>
        </p:txBody>
      </p:sp>
    </p:spTree>
    <p:extLst>
      <p:ext uri="{BB962C8B-B14F-4D97-AF65-F5344CB8AC3E}">
        <p14:creationId xmlns:p14="http://schemas.microsoft.com/office/powerpoint/2010/main" val="90674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4503" y="287537"/>
            <a:ext cx="6831033" cy="10438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4503" y="1437680"/>
            <a:ext cx="6831033" cy="3426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4502" y="5005627"/>
            <a:ext cx="1782009" cy="287536"/>
          </a:xfrm>
          <a:prstGeom prst="rect">
            <a:avLst/>
          </a:prstGeom>
        </p:spPr>
        <p:txBody>
          <a:bodyPr vert="horz" lIns="91440" tIns="45720" rIns="91440" bIns="45720" rtlCol="0" anchor="ctr"/>
          <a:lstStyle>
            <a:lvl1pPr algn="l">
              <a:defRPr sz="945">
                <a:solidFill>
                  <a:schemeClr val="tx1">
                    <a:tint val="75000"/>
                  </a:schemeClr>
                </a:solidFill>
              </a:defRPr>
            </a:lvl1pPr>
          </a:lstStyle>
          <a:p>
            <a:fld id="{F2F2B66B-B3BC-4EAB-BFF1-255436213758}" type="datetime1">
              <a:rPr lang="en-GB" smtClean="0"/>
              <a:t>08/02/2022</a:t>
            </a:fld>
            <a:endParaRPr lang="en-GB"/>
          </a:p>
        </p:txBody>
      </p:sp>
      <p:sp>
        <p:nvSpPr>
          <p:cNvPr id="5" name="Footer Placeholder 4"/>
          <p:cNvSpPr>
            <a:spLocks noGrp="1"/>
          </p:cNvSpPr>
          <p:nvPr>
            <p:ph type="ftr" sz="quarter" idx="3"/>
          </p:nvPr>
        </p:nvSpPr>
        <p:spPr>
          <a:xfrm>
            <a:off x="2623513" y="5005627"/>
            <a:ext cx="2673013" cy="287536"/>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593527" y="5005627"/>
            <a:ext cx="1782009" cy="287536"/>
          </a:xfrm>
          <a:prstGeom prst="rect">
            <a:avLst/>
          </a:prstGeom>
        </p:spPr>
        <p:txBody>
          <a:bodyPr vert="horz" lIns="91440" tIns="45720" rIns="91440" bIns="45720" rtlCol="0" anchor="ctr"/>
          <a:lstStyle>
            <a:lvl1pPr algn="r">
              <a:defRPr sz="945">
                <a:solidFill>
                  <a:schemeClr val="tx1">
                    <a:tint val="75000"/>
                  </a:schemeClr>
                </a:solidFill>
              </a:defRPr>
            </a:lvl1pPr>
          </a:lstStyle>
          <a:p>
            <a:fld id="{3BAF9B2E-9859-4F2E-A6A3-01D9B22D1947}" type="slidenum">
              <a:rPr lang="en-GB" smtClean="0"/>
              <a:t>‹#›</a:t>
            </a:fld>
            <a:endParaRPr lang="en-GB"/>
          </a:p>
        </p:txBody>
      </p:sp>
    </p:spTree>
    <p:extLst>
      <p:ext uri="{BB962C8B-B14F-4D97-AF65-F5344CB8AC3E}">
        <p14:creationId xmlns:p14="http://schemas.microsoft.com/office/powerpoint/2010/main" val="319832049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720090" rtl="0" eaLnBrk="1" latinLnBrk="0" hangingPunct="1">
        <a:lnSpc>
          <a:spcPct val="90000"/>
        </a:lnSpc>
        <a:spcBef>
          <a:spcPct val="0"/>
        </a:spcBef>
        <a:buNone/>
        <a:defRPr sz="3465" kern="1200">
          <a:solidFill>
            <a:schemeClr val="tx1"/>
          </a:solidFill>
          <a:latin typeface="+mj-lt"/>
          <a:ea typeface="+mj-ea"/>
          <a:cs typeface="+mj-cs"/>
        </a:defRPr>
      </a:lvl1pPr>
    </p:titleStyle>
    <p:body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p:bodyStyle>
    <p:otherStyle>
      <a:defPPr>
        <a:defRPr lang="en-US"/>
      </a:defPPr>
      <a:lvl1pPr marL="0" algn="l" defTabSz="720090" rtl="0" eaLnBrk="1" latinLnBrk="0" hangingPunct="1">
        <a:defRPr sz="1418" kern="1200">
          <a:solidFill>
            <a:schemeClr val="tx1"/>
          </a:solidFill>
          <a:latin typeface="+mn-lt"/>
          <a:ea typeface="+mn-ea"/>
          <a:cs typeface="+mn-cs"/>
        </a:defRPr>
      </a:lvl1pPr>
      <a:lvl2pPr marL="360045" algn="l" defTabSz="720090" rtl="0" eaLnBrk="1" latinLnBrk="0" hangingPunct="1">
        <a:defRPr sz="1418" kern="1200">
          <a:solidFill>
            <a:schemeClr val="tx1"/>
          </a:solidFill>
          <a:latin typeface="+mn-lt"/>
          <a:ea typeface="+mn-ea"/>
          <a:cs typeface="+mn-cs"/>
        </a:defRPr>
      </a:lvl2pPr>
      <a:lvl3pPr marL="720090" algn="l" defTabSz="720090" rtl="0" eaLnBrk="1" latinLnBrk="0" hangingPunct="1">
        <a:defRPr sz="1418" kern="1200">
          <a:solidFill>
            <a:schemeClr val="tx1"/>
          </a:solidFill>
          <a:latin typeface="+mn-lt"/>
          <a:ea typeface="+mn-ea"/>
          <a:cs typeface="+mn-cs"/>
        </a:defRPr>
      </a:lvl3pPr>
      <a:lvl4pPr marL="1080135" algn="l" defTabSz="720090" rtl="0" eaLnBrk="1" latinLnBrk="0" hangingPunct="1">
        <a:defRPr sz="1418" kern="1200">
          <a:solidFill>
            <a:schemeClr val="tx1"/>
          </a:solidFill>
          <a:latin typeface="+mn-lt"/>
          <a:ea typeface="+mn-ea"/>
          <a:cs typeface="+mn-cs"/>
        </a:defRPr>
      </a:lvl4pPr>
      <a:lvl5pPr marL="1440180" algn="l" defTabSz="720090" rtl="0" eaLnBrk="1" latinLnBrk="0" hangingPunct="1">
        <a:defRPr sz="1418" kern="1200">
          <a:solidFill>
            <a:schemeClr val="tx1"/>
          </a:solidFill>
          <a:latin typeface="+mn-lt"/>
          <a:ea typeface="+mn-ea"/>
          <a:cs typeface="+mn-cs"/>
        </a:defRPr>
      </a:lvl5pPr>
      <a:lvl6pPr marL="1800225" algn="l" defTabSz="720090" rtl="0" eaLnBrk="1" latinLnBrk="0" hangingPunct="1">
        <a:defRPr sz="1418" kern="1200">
          <a:solidFill>
            <a:schemeClr val="tx1"/>
          </a:solidFill>
          <a:latin typeface="+mn-lt"/>
          <a:ea typeface="+mn-ea"/>
          <a:cs typeface="+mn-cs"/>
        </a:defRPr>
      </a:lvl6pPr>
      <a:lvl7pPr marL="2160270" algn="l" defTabSz="720090" rtl="0" eaLnBrk="1" latinLnBrk="0" hangingPunct="1">
        <a:defRPr sz="1418" kern="1200">
          <a:solidFill>
            <a:schemeClr val="tx1"/>
          </a:solidFill>
          <a:latin typeface="+mn-lt"/>
          <a:ea typeface="+mn-ea"/>
          <a:cs typeface="+mn-cs"/>
        </a:defRPr>
      </a:lvl7pPr>
      <a:lvl8pPr marL="2520315" algn="l" defTabSz="720090" rtl="0" eaLnBrk="1" latinLnBrk="0" hangingPunct="1">
        <a:defRPr sz="1418" kern="1200">
          <a:solidFill>
            <a:schemeClr val="tx1"/>
          </a:solidFill>
          <a:latin typeface="+mn-lt"/>
          <a:ea typeface="+mn-ea"/>
          <a:cs typeface="+mn-cs"/>
        </a:defRPr>
      </a:lvl8pPr>
      <a:lvl9pPr marL="2880360" algn="l" defTabSz="720090" rtl="0" eaLnBrk="1" latinLnBrk="0" hangingPunct="1">
        <a:defRPr sz="14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C8561C-DB64-496B-9AFA-42D11DD8D5F2}"/>
              </a:ext>
            </a:extLst>
          </p:cNvPr>
          <p:cNvPicPr>
            <a:picLocks noChangeAspect="1"/>
          </p:cNvPicPr>
          <p:nvPr/>
        </p:nvPicPr>
        <p:blipFill>
          <a:blip r:embed="rId3"/>
          <a:stretch>
            <a:fillRect/>
          </a:stretch>
        </p:blipFill>
        <p:spPr>
          <a:xfrm>
            <a:off x="557579" y="528121"/>
            <a:ext cx="6804879" cy="4344431"/>
          </a:xfrm>
          <a:prstGeom prst="rect">
            <a:avLst/>
          </a:prstGeom>
          <a:ln>
            <a:solidFill>
              <a:srgbClr val="FF6961"/>
            </a:solidFill>
          </a:ln>
        </p:spPr>
      </p:pic>
    </p:spTree>
    <p:extLst>
      <p:ext uri="{BB962C8B-B14F-4D97-AF65-F5344CB8AC3E}">
        <p14:creationId xmlns:p14="http://schemas.microsoft.com/office/powerpoint/2010/main" val="3216028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683450"/>
            <a:ext cx="7920038" cy="500904"/>
          </a:xfrm>
        </p:spPr>
        <p:txBody>
          <a:bodyPr vert="horz" lIns="91440" tIns="45720" rIns="91440" bIns="45720" rtlCol="0" anchor="ctr">
            <a:noAutofit/>
          </a:bodyPr>
          <a:lstStyle/>
          <a:p>
            <a:pPr algn="ctr"/>
            <a:r>
              <a:rPr lang="en-AU" sz="4800" b="1" dirty="0">
                <a:solidFill>
                  <a:srgbClr val="FF6961"/>
                </a:solidFill>
                <a:latin typeface="Browallia New" panose="020B0502040204020203" pitchFamily="34" charset="-34"/>
                <a:cs typeface="Browallia New" panose="020B0502040204020203" pitchFamily="34" charset="-34"/>
              </a:rPr>
              <a:t>Code Walkthrough</a:t>
            </a:r>
            <a:endParaRPr lang="en-GB" sz="48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10</a:t>
            </a:fld>
            <a:endParaRPr lang="en-GB"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A6E10F84-1CB0-45D8-95A7-F7F7452E3C1C}"/>
              </a:ext>
            </a:extLst>
          </p:cNvPr>
          <p:cNvSpPr>
            <a:spLocks noGrp="1"/>
          </p:cNvSpPr>
          <p:nvPr>
            <p:ph idx="1"/>
          </p:nvPr>
        </p:nvSpPr>
        <p:spPr>
          <a:xfrm>
            <a:off x="1603780" y="1430448"/>
            <a:ext cx="5657176" cy="3395517"/>
          </a:xfrm>
        </p:spPr>
        <p:txBody>
          <a:bodyPr>
            <a:noAutofit/>
          </a:bodyPr>
          <a:lstStyle/>
          <a:p>
            <a:pPr marL="342900" indent="-342900">
              <a:buAutoNum type="arabicPeriod"/>
            </a:pPr>
            <a:r>
              <a:rPr lang="en-US" sz="1600" dirty="0">
                <a:latin typeface="Arial" panose="020B0604020202020204" pitchFamily="34" charset="0"/>
                <a:cs typeface="Arial" panose="020B0604020202020204" pitchFamily="34" charset="0"/>
              </a:rPr>
              <a:t>Additional Features – Weather API &amp; Unplash API</a:t>
            </a:r>
          </a:p>
          <a:p>
            <a:pPr marL="342900" indent="-342900">
              <a:buAutoNum type="arabicPeriod"/>
            </a:pPr>
            <a:r>
              <a:rPr lang="en-US" sz="1600" dirty="0">
                <a:latin typeface="Arial" panose="020B0604020202020204" pitchFamily="34" charset="0"/>
                <a:cs typeface="Arial" panose="020B0604020202020204" pitchFamily="34" charset="0"/>
              </a:rPr>
              <a:t>Drag and Drop API</a:t>
            </a:r>
          </a:p>
          <a:p>
            <a:pPr marL="342900" indent="-342900">
              <a:buAutoNum type="arabicPeriod"/>
            </a:pPr>
            <a:r>
              <a:rPr lang="en-US" sz="1600" dirty="0">
                <a:latin typeface="Arial" panose="020B0604020202020204" pitchFamily="34" charset="0"/>
                <a:cs typeface="Arial" panose="020B0604020202020204" pitchFamily="34" charset="0"/>
              </a:rPr>
              <a:t>Refactoring of TaskManager class to implement encapsulation</a:t>
            </a: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96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5666480" y="556701"/>
            <a:ext cx="2318676" cy="1697612"/>
          </a:xfrm>
        </p:spPr>
        <p:txBody>
          <a:bodyPr vert="horz" lIns="91440" tIns="45720" rIns="91440" bIns="45720" rtlCol="0" anchor="ctr">
            <a:noAutofit/>
          </a:bodyPr>
          <a:lstStyle/>
          <a:p>
            <a:r>
              <a:rPr lang="en-AU" sz="3200" b="1" dirty="0">
                <a:solidFill>
                  <a:srgbClr val="FF6961"/>
                </a:solidFill>
                <a:latin typeface="Browallia New" panose="020B0502040204020203" pitchFamily="34" charset="-34"/>
                <a:cs typeface="Browallia New" panose="020B0502040204020203" pitchFamily="34" charset="-34"/>
              </a:rPr>
              <a:t>Additional Features : Weather API &amp; Unplash API</a:t>
            </a:r>
            <a:endParaRPr lang="en-GB" sz="32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11</a:t>
            </a:fld>
            <a:endParaRPr lang="en-GB"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4B444EC-1C4E-4EEC-BEA5-1F20F15052A0}"/>
              </a:ext>
            </a:extLst>
          </p:cNvPr>
          <p:cNvPicPr>
            <a:picLocks noChangeAspect="1"/>
          </p:cNvPicPr>
          <p:nvPr/>
        </p:nvPicPr>
        <p:blipFill>
          <a:blip r:embed="rId3"/>
          <a:stretch>
            <a:fillRect/>
          </a:stretch>
        </p:blipFill>
        <p:spPr>
          <a:xfrm>
            <a:off x="0" y="-1"/>
            <a:ext cx="5598605" cy="5400675"/>
          </a:xfrm>
          <a:prstGeom prst="rect">
            <a:avLst/>
          </a:prstGeom>
        </p:spPr>
      </p:pic>
      <p:sp>
        <p:nvSpPr>
          <p:cNvPr id="5" name="Rectangle: Rounded Corners 4">
            <a:extLst>
              <a:ext uri="{FF2B5EF4-FFF2-40B4-BE49-F238E27FC236}">
                <a16:creationId xmlns:a16="http://schemas.microsoft.com/office/drawing/2014/main" id="{910ACC12-C1E5-4B81-BF80-96BB8E859429}"/>
              </a:ext>
            </a:extLst>
          </p:cNvPr>
          <p:cNvSpPr/>
          <p:nvPr/>
        </p:nvSpPr>
        <p:spPr>
          <a:xfrm>
            <a:off x="5691592" y="3014334"/>
            <a:ext cx="1683944" cy="5069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B050"/>
                </a:solidFill>
                <a:latin typeface="Arial" panose="020B0604020202020204" pitchFamily="34" charset="0"/>
                <a:cs typeface="Arial" panose="020B0604020202020204" pitchFamily="34" charset="0"/>
              </a:rPr>
              <a:t>Functional programming</a:t>
            </a:r>
            <a:endParaRPr lang="en-AU" sz="1600" b="1" dirty="0">
              <a:solidFill>
                <a:srgbClr val="00B050"/>
              </a:solidFill>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E55808A9-816C-4D03-9F90-8854025759DB}"/>
              </a:ext>
            </a:extLst>
          </p:cNvPr>
          <p:cNvSpPr/>
          <p:nvPr/>
        </p:nvSpPr>
        <p:spPr>
          <a:xfrm>
            <a:off x="156394" y="182227"/>
            <a:ext cx="3178477" cy="212220"/>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DF6DFBFD-36C0-452D-AB68-4286CCA0CF0B}"/>
              </a:ext>
            </a:extLst>
          </p:cNvPr>
          <p:cNvSpPr/>
          <p:nvPr/>
        </p:nvSpPr>
        <p:spPr>
          <a:xfrm>
            <a:off x="156394" y="574629"/>
            <a:ext cx="4245277" cy="886617"/>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8FF434D0-6264-4090-85C8-B5B5BA0AF31E}"/>
              </a:ext>
            </a:extLst>
          </p:cNvPr>
          <p:cNvSpPr/>
          <p:nvPr/>
        </p:nvSpPr>
        <p:spPr>
          <a:xfrm>
            <a:off x="389476" y="4262778"/>
            <a:ext cx="4245277" cy="2195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6636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97E88A-3B91-4BEC-A60D-5DC366F9ED91}"/>
              </a:ext>
            </a:extLst>
          </p:cNvPr>
          <p:cNvPicPr>
            <a:picLocks noChangeAspect="1"/>
          </p:cNvPicPr>
          <p:nvPr/>
        </p:nvPicPr>
        <p:blipFill>
          <a:blip r:embed="rId3"/>
          <a:stretch>
            <a:fillRect/>
          </a:stretch>
        </p:blipFill>
        <p:spPr>
          <a:xfrm>
            <a:off x="0" y="0"/>
            <a:ext cx="5021895" cy="5400675"/>
          </a:xfrm>
          <a:prstGeom prst="rect">
            <a:avLst/>
          </a:prstGeom>
        </p:spPr>
      </p:pic>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12</a:t>
            </a:fld>
            <a:endParaRPr lang="en-GB"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B5809436-4653-4B70-8BD9-313B5851F940}"/>
              </a:ext>
            </a:extLst>
          </p:cNvPr>
          <p:cNvSpPr/>
          <p:nvPr/>
        </p:nvSpPr>
        <p:spPr>
          <a:xfrm>
            <a:off x="289711" y="488888"/>
            <a:ext cx="1186004" cy="27160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9F12B9F5-7F28-4159-8D95-98436EECC245}"/>
              </a:ext>
            </a:extLst>
          </p:cNvPr>
          <p:cNvSpPr/>
          <p:nvPr/>
        </p:nvSpPr>
        <p:spPr>
          <a:xfrm>
            <a:off x="3150606" y="298768"/>
            <a:ext cx="1871289" cy="27160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AE0620E9-78DE-466A-9834-1A104FB8D0BF}"/>
              </a:ext>
            </a:extLst>
          </p:cNvPr>
          <p:cNvSpPr txBox="1"/>
          <p:nvPr/>
        </p:nvSpPr>
        <p:spPr>
          <a:xfrm>
            <a:off x="5593527" y="888169"/>
            <a:ext cx="2038544" cy="1569660"/>
          </a:xfrm>
          <a:prstGeom prst="rect">
            <a:avLst/>
          </a:prstGeom>
          <a:noFill/>
        </p:spPr>
        <p:txBody>
          <a:bodyPr wrap="square">
            <a:spAutoFit/>
          </a:bodyPr>
          <a:lstStyle/>
          <a:p>
            <a:r>
              <a:rPr lang="en-AU" sz="4800" b="1" dirty="0">
                <a:solidFill>
                  <a:srgbClr val="FF6961"/>
                </a:solidFill>
                <a:latin typeface="Browallia New" panose="020B0502040204020203" pitchFamily="34" charset="-34"/>
                <a:cs typeface="Browallia New" panose="020B0502040204020203" pitchFamily="34" charset="-34"/>
              </a:rPr>
              <a:t>Drag and Drop API</a:t>
            </a:r>
            <a:endParaRPr lang="en-AU" sz="4800" dirty="0"/>
          </a:p>
        </p:txBody>
      </p:sp>
    </p:spTree>
    <p:extLst>
      <p:ext uri="{BB962C8B-B14F-4D97-AF65-F5344CB8AC3E}">
        <p14:creationId xmlns:p14="http://schemas.microsoft.com/office/powerpoint/2010/main" val="403053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1A8307-26EC-49B7-A730-ED8AEA9E9DA1}"/>
              </a:ext>
            </a:extLst>
          </p:cNvPr>
          <p:cNvPicPr>
            <a:picLocks noChangeAspect="1"/>
          </p:cNvPicPr>
          <p:nvPr/>
        </p:nvPicPr>
        <p:blipFill>
          <a:blip r:embed="rId3"/>
          <a:stretch>
            <a:fillRect/>
          </a:stretch>
        </p:blipFill>
        <p:spPr>
          <a:xfrm>
            <a:off x="0" y="0"/>
            <a:ext cx="5120808" cy="5400675"/>
          </a:xfrm>
          <a:prstGeom prst="rect">
            <a:avLst/>
          </a:prstGeom>
        </p:spPr>
      </p:pic>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13</a:t>
            </a:fld>
            <a:endParaRPr lang="en-GB" dirty="0">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9F12B9F5-7F28-4159-8D95-98436EECC245}"/>
              </a:ext>
            </a:extLst>
          </p:cNvPr>
          <p:cNvSpPr/>
          <p:nvPr/>
        </p:nvSpPr>
        <p:spPr>
          <a:xfrm>
            <a:off x="81481" y="1176954"/>
            <a:ext cx="4925085" cy="3911093"/>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AE0620E9-78DE-466A-9834-1A104FB8D0BF}"/>
              </a:ext>
            </a:extLst>
          </p:cNvPr>
          <p:cNvSpPr txBox="1"/>
          <p:nvPr/>
        </p:nvSpPr>
        <p:spPr>
          <a:xfrm>
            <a:off x="5712327" y="925663"/>
            <a:ext cx="2038544" cy="1569660"/>
          </a:xfrm>
          <a:prstGeom prst="rect">
            <a:avLst/>
          </a:prstGeom>
          <a:noFill/>
        </p:spPr>
        <p:txBody>
          <a:bodyPr wrap="square">
            <a:spAutoFit/>
          </a:bodyPr>
          <a:lstStyle/>
          <a:p>
            <a:r>
              <a:rPr lang="en-AU" sz="4800" b="1" dirty="0">
                <a:solidFill>
                  <a:srgbClr val="FF6961"/>
                </a:solidFill>
                <a:latin typeface="Browallia New" panose="020B0502040204020203" pitchFamily="34" charset="-34"/>
                <a:cs typeface="Browallia New" panose="020B0502040204020203" pitchFamily="34" charset="-34"/>
              </a:rPr>
              <a:t>Drag and Drop API</a:t>
            </a:r>
            <a:endParaRPr lang="en-AU" sz="4800" dirty="0"/>
          </a:p>
        </p:txBody>
      </p:sp>
    </p:spTree>
    <p:extLst>
      <p:ext uri="{BB962C8B-B14F-4D97-AF65-F5344CB8AC3E}">
        <p14:creationId xmlns:p14="http://schemas.microsoft.com/office/powerpoint/2010/main" val="609300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14</a:t>
            </a:fld>
            <a:endParaRPr lang="en-GB"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E0620E9-78DE-466A-9834-1A104FB8D0BF}"/>
              </a:ext>
            </a:extLst>
          </p:cNvPr>
          <p:cNvSpPr txBox="1"/>
          <p:nvPr/>
        </p:nvSpPr>
        <p:spPr>
          <a:xfrm>
            <a:off x="5712327" y="925663"/>
            <a:ext cx="2038544" cy="1569660"/>
          </a:xfrm>
          <a:prstGeom prst="rect">
            <a:avLst/>
          </a:prstGeom>
          <a:noFill/>
        </p:spPr>
        <p:txBody>
          <a:bodyPr wrap="square">
            <a:spAutoFit/>
          </a:bodyPr>
          <a:lstStyle/>
          <a:p>
            <a:r>
              <a:rPr lang="en-AU" sz="3200" b="1" dirty="0">
                <a:solidFill>
                  <a:srgbClr val="FF6961"/>
                </a:solidFill>
                <a:latin typeface="Browallia New" panose="020B0502040204020203" pitchFamily="34" charset="-34"/>
                <a:cs typeface="Browallia New" panose="020B0502040204020203" pitchFamily="34" charset="-34"/>
              </a:rPr>
              <a:t>Refactor TaskManager Class</a:t>
            </a:r>
            <a:endParaRPr lang="en-AU" sz="3200" dirty="0"/>
          </a:p>
        </p:txBody>
      </p:sp>
      <p:pic>
        <p:nvPicPr>
          <p:cNvPr id="3" name="Picture 2">
            <a:extLst>
              <a:ext uri="{FF2B5EF4-FFF2-40B4-BE49-F238E27FC236}">
                <a16:creationId xmlns:a16="http://schemas.microsoft.com/office/drawing/2014/main" id="{465090E9-FE9F-4AE1-9214-BC1F7B15A445}"/>
              </a:ext>
            </a:extLst>
          </p:cNvPr>
          <p:cNvPicPr>
            <a:picLocks noChangeAspect="1"/>
          </p:cNvPicPr>
          <p:nvPr/>
        </p:nvPicPr>
        <p:blipFill>
          <a:blip r:embed="rId3"/>
          <a:stretch>
            <a:fillRect/>
          </a:stretch>
        </p:blipFill>
        <p:spPr>
          <a:xfrm>
            <a:off x="0" y="-1"/>
            <a:ext cx="5283553" cy="5400675"/>
          </a:xfrm>
          <a:prstGeom prst="rect">
            <a:avLst/>
          </a:prstGeom>
        </p:spPr>
      </p:pic>
    </p:spTree>
    <p:extLst>
      <p:ext uri="{BB962C8B-B14F-4D97-AF65-F5344CB8AC3E}">
        <p14:creationId xmlns:p14="http://schemas.microsoft.com/office/powerpoint/2010/main" val="229841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CC90C3-AA66-4DEB-8F30-924E858B5A44}"/>
              </a:ext>
            </a:extLst>
          </p:cNvPr>
          <p:cNvPicPr>
            <a:picLocks noChangeAspect="1"/>
          </p:cNvPicPr>
          <p:nvPr/>
        </p:nvPicPr>
        <p:blipFill>
          <a:blip r:embed="rId3"/>
          <a:stretch>
            <a:fillRect/>
          </a:stretch>
        </p:blipFill>
        <p:spPr>
          <a:xfrm>
            <a:off x="2601490" y="3429823"/>
            <a:ext cx="1226309" cy="814346"/>
          </a:xfrm>
          <a:prstGeom prst="rect">
            <a:avLst/>
          </a:prstGeom>
        </p:spPr>
      </p:pic>
      <p:pic>
        <p:nvPicPr>
          <p:cNvPr id="2" name="Picture 1">
            <a:extLst>
              <a:ext uri="{FF2B5EF4-FFF2-40B4-BE49-F238E27FC236}">
                <a16:creationId xmlns:a16="http://schemas.microsoft.com/office/drawing/2014/main" id="{99E9A73E-CACB-4583-94DE-94EF052DEB98}"/>
              </a:ext>
            </a:extLst>
          </p:cNvPr>
          <p:cNvPicPr>
            <a:picLocks noChangeAspect="1"/>
          </p:cNvPicPr>
          <p:nvPr/>
        </p:nvPicPr>
        <p:blipFill>
          <a:blip r:embed="rId4"/>
          <a:stretch>
            <a:fillRect/>
          </a:stretch>
        </p:blipFill>
        <p:spPr>
          <a:xfrm>
            <a:off x="4626402" y="3636069"/>
            <a:ext cx="686232" cy="686232"/>
          </a:xfrm>
          <a:prstGeom prst="rect">
            <a:avLst/>
          </a:prstGeom>
        </p:spPr>
      </p:pic>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372075"/>
            <a:ext cx="7920038" cy="500904"/>
          </a:xfrm>
        </p:spPr>
        <p:txBody>
          <a:bodyPr vert="horz" lIns="91440" tIns="45720" rIns="91440" bIns="45720" rtlCol="0" anchor="ctr">
            <a:noAutofit/>
          </a:bodyPr>
          <a:lstStyle/>
          <a:p>
            <a:pPr algn="ctr"/>
            <a:r>
              <a:rPr lang="en-AU" sz="4800" b="1" dirty="0">
                <a:solidFill>
                  <a:srgbClr val="FF6961"/>
                </a:solidFill>
                <a:latin typeface="Browallia New" panose="020B0502040204020203" pitchFamily="34" charset="-34"/>
                <a:cs typeface="Browallia New" panose="020B0502040204020203" pitchFamily="34" charset="-34"/>
              </a:rPr>
              <a:t>Lessons Learned</a:t>
            </a:r>
            <a:endParaRPr lang="en-GB" sz="48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a:xfrm>
            <a:off x="5560525" y="5028600"/>
            <a:ext cx="1782009" cy="287536"/>
          </a:xfrm>
        </p:spPr>
        <p:txBody>
          <a:bodyPr/>
          <a:lstStyle/>
          <a:p>
            <a:fld id="{9F2413DD-BE3F-4B23-ACDA-B752E14D801A}" type="slidenum">
              <a:rPr lang="en-GB" smtClean="0"/>
              <a:pPr/>
              <a:t>15</a:t>
            </a:fld>
            <a:endParaRPr lang="en-GB" dirty="0">
              <a:latin typeface="Arial" panose="020B0604020202020204" pitchFamily="34" charset="0"/>
              <a:cs typeface="Arial" panose="020B0604020202020204" pitchFamily="34" charset="0"/>
            </a:endParaRPr>
          </a:p>
        </p:txBody>
      </p:sp>
      <p:pic>
        <p:nvPicPr>
          <p:cNvPr id="8" name="Picture 4" descr="On Pair Programming">
            <a:extLst>
              <a:ext uri="{FF2B5EF4-FFF2-40B4-BE49-F238E27FC236}">
                <a16:creationId xmlns:a16="http://schemas.microsoft.com/office/drawing/2014/main" id="{DBA42569-D74D-4207-8942-4E86DF336D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773" y="1953573"/>
            <a:ext cx="1293807" cy="12843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it and GitHub Tutorial for Beginners - Analytics Vidhya">
            <a:extLst>
              <a:ext uri="{FF2B5EF4-FFF2-40B4-BE49-F238E27FC236}">
                <a16:creationId xmlns:a16="http://schemas.microsoft.com/office/drawing/2014/main" id="{A7058E0A-98FD-43F1-9EB4-06D3204BFF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282" y="3239337"/>
            <a:ext cx="1535454" cy="8540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ebugging : Types, Process,Techniques,Tools &amp;amp; Softwares">
            <a:extLst>
              <a:ext uri="{FF2B5EF4-FFF2-40B4-BE49-F238E27FC236}">
                <a16:creationId xmlns:a16="http://schemas.microsoft.com/office/drawing/2014/main" id="{172EEFB5-36B9-4851-A987-65846CA9F7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4953" y="2229466"/>
            <a:ext cx="1829244" cy="11400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8002C0-4079-43EE-8AA0-61F7999D61FC}"/>
              </a:ext>
            </a:extLst>
          </p:cNvPr>
          <p:cNvPicPr>
            <a:picLocks noChangeAspect="1"/>
          </p:cNvPicPr>
          <p:nvPr/>
        </p:nvPicPr>
        <p:blipFill>
          <a:blip r:embed="rId8"/>
          <a:stretch>
            <a:fillRect/>
          </a:stretch>
        </p:blipFill>
        <p:spPr>
          <a:xfrm>
            <a:off x="5652424" y="1787006"/>
            <a:ext cx="2267614" cy="2267614"/>
          </a:xfrm>
          <a:prstGeom prst="rect">
            <a:avLst/>
          </a:prstGeom>
        </p:spPr>
      </p:pic>
      <p:sp>
        <p:nvSpPr>
          <p:cNvPr id="13" name="TextBox 12">
            <a:extLst>
              <a:ext uri="{FF2B5EF4-FFF2-40B4-BE49-F238E27FC236}">
                <a16:creationId xmlns:a16="http://schemas.microsoft.com/office/drawing/2014/main" id="{4720F90F-7A60-4372-A881-6609355F9F19}"/>
              </a:ext>
            </a:extLst>
          </p:cNvPr>
          <p:cNvSpPr txBox="1"/>
          <p:nvPr/>
        </p:nvSpPr>
        <p:spPr>
          <a:xfrm>
            <a:off x="63931" y="1042510"/>
            <a:ext cx="2183626" cy="923330"/>
          </a:xfrm>
          <a:prstGeom prst="rect">
            <a:avLst/>
          </a:prstGeom>
          <a:noFill/>
        </p:spPr>
        <p:txBody>
          <a:bodyPr wrap="square">
            <a:spAutoFit/>
          </a:bodyPr>
          <a:lstStyle/>
          <a:p>
            <a:pPr algn="ctr"/>
            <a:r>
              <a:rPr lang="en-AU" sz="1800" b="1" dirty="0">
                <a:solidFill>
                  <a:srgbClr val="FF6961"/>
                </a:solidFill>
                <a:latin typeface="Browallia New" panose="020B0502040204020203" pitchFamily="34" charset="-34"/>
                <a:cs typeface="Browallia New" panose="020B0502040204020203" pitchFamily="34" charset="-34"/>
              </a:rPr>
              <a:t>Agile Project Methodology &amp; </a:t>
            </a:r>
          </a:p>
          <a:p>
            <a:pPr algn="ctr"/>
            <a:r>
              <a:rPr lang="en-AU" sz="1800" b="1" dirty="0">
                <a:solidFill>
                  <a:srgbClr val="FF6961"/>
                </a:solidFill>
                <a:latin typeface="Browallia New" panose="020B0502040204020203" pitchFamily="34" charset="-34"/>
                <a:cs typeface="Browallia New" panose="020B0502040204020203" pitchFamily="34" charset="-34"/>
              </a:rPr>
              <a:t>Team Work</a:t>
            </a:r>
            <a:endParaRPr lang="en-AU" dirty="0">
              <a:solidFill>
                <a:srgbClr val="FF6961"/>
              </a:solidFill>
            </a:endParaRPr>
          </a:p>
        </p:txBody>
      </p:sp>
      <p:sp>
        <p:nvSpPr>
          <p:cNvPr id="10" name="Rectangle: Rounded Corners 9">
            <a:extLst>
              <a:ext uri="{FF2B5EF4-FFF2-40B4-BE49-F238E27FC236}">
                <a16:creationId xmlns:a16="http://schemas.microsoft.com/office/drawing/2014/main" id="{89756483-9913-4B70-A120-1988B9AD015A}"/>
              </a:ext>
            </a:extLst>
          </p:cNvPr>
          <p:cNvSpPr/>
          <p:nvPr/>
        </p:nvSpPr>
        <p:spPr>
          <a:xfrm>
            <a:off x="166711" y="1875601"/>
            <a:ext cx="1892596" cy="2334892"/>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Rounded Corners 14">
            <a:extLst>
              <a:ext uri="{FF2B5EF4-FFF2-40B4-BE49-F238E27FC236}">
                <a16:creationId xmlns:a16="http://schemas.microsoft.com/office/drawing/2014/main" id="{62D1BDCC-5B45-4D5E-8D47-2858127FBD1F}"/>
              </a:ext>
            </a:extLst>
          </p:cNvPr>
          <p:cNvSpPr/>
          <p:nvPr/>
        </p:nvSpPr>
        <p:spPr>
          <a:xfrm>
            <a:off x="2303277" y="1875601"/>
            <a:ext cx="1892596" cy="2306984"/>
          </a:xfrm>
          <a:custGeom>
            <a:avLst/>
            <a:gdLst>
              <a:gd name="connsiteX0" fmla="*/ 0 w 1892596"/>
              <a:gd name="connsiteY0" fmla="*/ 315439 h 2306984"/>
              <a:gd name="connsiteX1" fmla="*/ 315439 w 1892596"/>
              <a:gd name="connsiteY1" fmla="*/ 0 h 2306984"/>
              <a:gd name="connsiteX2" fmla="*/ 946298 w 1892596"/>
              <a:gd name="connsiteY2" fmla="*/ 0 h 2306984"/>
              <a:gd name="connsiteX3" fmla="*/ 1577157 w 1892596"/>
              <a:gd name="connsiteY3" fmla="*/ 0 h 2306984"/>
              <a:gd name="connsiteX4" fmla="*/ 1892596 w 1892596"/>
              <a:gd name="connsiteY4" fmla="*/ 315439 h 2306984"/>
              <a:gd name="connsiteX5" fmla="*/ 1892596 w 1892596"/>
              <a:gd name="connsiteY5" fmla="*/ 823858 h 2306984"/>
              <a:gd name="connsiteX6" fmla="*/ 1892596 w 1892596"/>
              <a:gd name="connsiteY6" fmla="*/ 1365799 h 2306984"/>
              <a:gd name="connsiteX7" fmla="*/ 1892596 w 1892596"/>
              <a:gd name="connsiteY7" fmla="*/ 1991545 h 2306984"/>
              <a:gd name="connsiteX8" fmla="*/ 1577157 w 1892596"/>
              <a:gd name="connsiteY8" fmla="*/ 2306984 h 2306984"/>
              <a:gd name="connsiteX9" fmla="*/ 984150 w 1892596"/>
              <a:gd name="connsiteY9" fmla="*/ 2306984 h 2306984"/>
              <a:gd name="connsiteX10" fmla="*/ 315439 w 1892596"/>
              <a:gd name="connsiteY10" fmla="*/ 2306984 h 2306984"/>
              <a:gd name="connsiteX11" fmla="*/ 0 w 1892596"/>
              <a:gd name="connsiteY11" fmla="*/ 1991545 h 2306984"/>
              <a:gd name="connsiteX12" fmla="*/ 0 w 1892596"/>
              <a:gd name="connsiteY12" fmla="*/ 1483126 h 2306984"/>
              <a:gd name="connsiteX13" fmla="*/ 0 w 1892596"/>
              <a:gd name="connsiteY13" fmla="*/ 890902 h 2306984"/>
              <a:gd name="connsiteX14" fmla="*/ 0 w 1892596"/>
              <a:gd name="connsiteY14" fmla="*/ 315439 h 230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92596" h="2306984" extrusionOk="0">
                <a:moveTo>
                  <a:pt x="0" y="315439"/>
                </a:moveTo>
                <a:cubicBezTo>
                  <a:pt x="-26654" y="158806"/>
                  <a:pt x="135312" y="37855"/>
                  <a:pt x="315439" y="0"/>
                </a:cubicBezTo>
                <a:cubicBezTo>
                  <a:pt x="575411" y="1442"/>
                  <a:pt x="792600" y="5257"/>
                  <a:pt x="946298" y="0"/>
                </a:cubicBezTo>
                <a:cubicBezTo>
                  <a:pt x="1099996" y="-5257"/>
                  <a:pt x="1441231" y="11890"/>
                  <a:pt x="1577157" y="0"/>
                </a:cubicBezTo>
                <a:cubicBezTo>
                  <a:pt x="1748181" y="-5667"/>
                  <a:pt x="1891884" y="179977"/>
                  <a:pt x="1892596" y="315439"/>
                </a:cubicBezTo>
                <a:cubicBezTo>
                  <a:pt x="1868635" y="512329"/>
                  <a:pt x="1916784" y="624506"/>
                  <a:pt x="1892596" y="823858"/>
                </a:cubicBezTo>
                <a:cubicBezTo>
                  <a:pt x="1868408" y="1023210"/>
                  <a:pt x="1879866" y="1109294"/>
                  <a:pt x="1892596" y="1365799"/>
                </a:cubicBezTo>
                <a:cubicBezTo>
                  <a:pt x="1905326" y="1622304"/>
                  <a:pt x="1910272" y="1737089"/>
                  <a:pt x="1892596" y="1991545"/>
                </a:cubicBezTo>
                <a:cubicBezTo>
                  <a:pt x="1912157" y="2145150"/>
                  <a:pt x="1777846" y="2310703"/>
                  <a:pt x="1577157" y="2306984"/>
                </a:cubicBezTo>
                <a:cubicBezTo>
                  <a:pt x="1398216" y="2310870"/>
                  <a:pt x="1251042" y="2334343"/>
                  <a:pt x="984150" y="2306984"/>
                </a:cubicBezTo>
                <a:cubicBezTo>
                  <a:pt x="717258" y="2279625"/>
                  <a:pt x="468780" y="2287626"/>
                  <a:pt x="315439" y="2306984"/>
                </a:cubicBezTo>
                <a:cubicBezTo>
                  <a:pt x="138264" y="2287155"/>
                  <a:pt x="10474" y="2136976"/>
                  <a:pt x="0" y="1991545"/>
                </a:cubicBezTo>
                <a:cubicBezTo>
                  <a:pt x="23269" y="1865958"/>
                  <a:pt x="4150" y="1684615"/>
                  <a:pt x="0" y="1483126"/>
                </a:cubicBezTo>
                <a:cubicBezTo>
                  <a:pt x="-4150" y="1281637"/>
                  <a:pt x="15000" y="1030127"/>
                  <a:pt x="0" y="890902"/>
                </a:cubicBezTo>
                <a:cubicBezTo>
                  <a:pt x="-15000" y="751677"/>
                  <a:pt x="-12211" y="593571"/>
                  <a:pt x="0" y="315439"/>
                </a:cubicBezTo>
                <a:close/>
              </a:path>
            </a:pathLst>
          </a:custGeom>
          <a:noFill/>
          <a:ln w="38100">
            <a:solidFill>
              <a:srgbClr val="EA06AE"/>
            </a:solidFill>
            <a:extLst>
              <a:ext uri="{C807C97D-BFC1-408E-A445-0C87EB9F89A2}">
                <ask:lineSketchStyleProps xmlns:ask="http://schemas.microsoft.com/office/drawing/2018/sketchyshapes" sd="298199305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E73B36BE-D302-4080-A804-1AD0EE3CD3DD}"/>
              </a:ext>
            </a:extLst>
          </p:cNvPr>
          <p:cNvSpPr txBox="1"/>
          <p:nvPr/>
        </p:nvSpPr>
        <p:spPr>
          <a:xfrm>
            <a:off x="2247557" y="1043876"/>
            <a:ext cx="1860920" cy="923330"/>
          </a:xfrm>
          <a:prstGeom prst="rect">
            <a:avLst/>
          </a:prstGeom>
          <a:noFill/>
        </p:spPr>
        <p:txBody>
          <a:bodyPr wrap="square">
            <a:spAutoFit/>
          </a:bodyPr>
          <a:lstStyle>
            <a:defPPr>
              <a:defRPr lang="en-US"/>
            </a:defPPr>
            <a:lvl1pPr>
              <a:defRPr b="1">
                <a:solidFill>
                  <a:schemeClr val="accent6">
                    <a:lumMod val="75000"/>
                  </a:schemeClr>
                </a:solidFill>
                <a:latin typeface="Browallia New" panose="020B0502040204020203" pitchFamily="34" charset="-34"/>
                <a:cs typeface="Browallia New" panose="020B0502040204020203" pitchFamily="34" charset="-34"/>
              </a:defRPr>
            </a:lvl1pPr>
          </a:lstStyle>
          <a:p>
            <a:pPr algn="ctr"/>
            <a:r>
              <a:rPr lang="en-AU" dirty="0">
                <a:solidFill>
                  <a:srgbClr val="FF6961"/>
                </a:solidFill>
              </a:rPr>
              <a:t>Debugging Sills </a:t>
            </a:r>
          </a:p>
          <a:p>
            <a:pPr algn="ctr"/>
            <a:r>
              <a:rPr lang="en-AU" dirty="0">
                <a:solidFill>
                  <a:srgbClr val="FF6961"/>
                </a:solidFill>
              </a:rPr>
              <a:t>&amp;  </a:t>
            </a:r>
          </a:p>
          <a:p>
            <a:pPr algn="ctr"/>
            <a:r>
              <a:rPr lang="en-AU" dirty="0">
                <a:solidFill>
                  <a:srgbClr val="FF6961"/>
                </a:solidFill>
              </a:rPr>
              <a:t>What TDD is</a:t>
            </a:r>
          </a:p>
        </p:txBody>
      </p:sp>
      <p:sp>
        <p:nvSpPr>
          <p:cNvPr id="17" name="Rectangle: Rounded Corners 16">
            <a:extLst>
              <a:ext uri="{FF2B5EF4-FFF2-40B4-BE49-F238E27FC236}">
                <a16:creationId xmlns:a16="http://schemas.microsoft.com/office/drawing/2014/main" id="{D71D4433-D084-4B14-96BD-EF26271EA9BA}"/>
              </a:ext>
            </a:extLst>
          </p:cNvPr>
          <p:cNvSpPr/>
          <p:nvPr/>
        </p:nvSpPr>
        <p:spPr>
          <a:xfrm>
            <a:off x="5860731" y="1875600"/>
            <a:ext cx="1892596" cy="2306984"/>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a:extLst>
              <a:ext uri="{FF2B5EF4-FFF2-40B4-BE49-F238E27FC236}">
                <a16:creationId xmlns:a16="http://schemas.microsoft.com/office/drawing/2014/main" id="{05CDA129-DBC0-4977-AC26-E8F14CF4BB24}"/>
              </a:ext>
            </a:extLst>
          </p:cNvPr>
          <p:cNvSpPr txBox="1"/>
          <p:nvPr/>
        </p:nvSpPr>
        <p:spPr>
          <a:xfrm>
            <a:off x="5800051" y="1086116"/>
            <a:ext cx="1860919" cy="861774"/>
          </a:xfrm>
          <a:prstGeom prst="rect">
            <a:avLst/>
          </a:prstGeom>
          <a:noFill/>
        </p:spPr>
        <p:txBody>
          <a:bodyPr wrap="square">
            <a:spAutoFit/>
          </a:bodyPr>
          <a:lstStyle>
            <a:defPPr>
              <a:defRPr lang="en-US"/>
            </a:defPPr>
            <a:lvl1pPr>
              <a:defRPr b="1">
                <a:solidFill>
                  <a:schemeClr val="accent6">
                    <a:lumMod val="75000"/>
                  </a:schemeClr>
                </a:solidFill>
                <a:latin typeface="Browallia New" panose="020B0502040204020203" pitchFamily="34" charset="-34"/>
                <a:cs typeface="Browallia New" panose="020B0502040204020203" pitchFamily="34" charset="-34"/>
              </a:defRPr>
            </a:lvl1pPr>
          </a:lstStyle>
          <a:p>
            <a:pPr algn="ctr"/>
            <a:r>
              <a:rPr lang="en-AU" dirty="0">
                <a:solidFill>
                  <a:srgbClr val="FF6961"/>
                </a:solidFill>
              </a:rPr>
              <a:t>OOP Design Principles</a:t>
            </a:r>
          </a:p>
          <a:p>
            <a:pPr algn="ctr"/>
            <a:r>
              <a:rPr lang="en-AU" sz="1200" b="0" i="1" dirty="0">
                <a:solidFill>
                  <a:srgbClr val="FF6961"/>
                </a:solidFill>
                <a:latin typeface="Arial" panose="020B0604020202020204" pitchFamily="34" charset="0"/>
                <a:cs typeface="Arial" panose="020B0604020202020204" pitchFamily="34" charset="0"/>
              </a:rPr>
              <a:t>Particularly</a:t>
            </a:r>
          </a:p>
          <a:p>
            <a:pPr algn="ctr"/>
            <a:r>
              <a:rPr lang="en-AU" dirty="0">
                <a:solidFill>
                  <a:srgbClr val="FF6961"/>
                </a:solidFill>
              </a:rPr>
              <a:t>Encapsulation</a:t>
            </a:r>
          </a:p>
        </p:txBody>
      </p:sp>
      <p:pic>
        <p:nvPicPr>
          <p:cNvPr id="4102" name="Picture 6" descr="JS Objects - Benja-admin">
            <a:extLst>
              <a:ext uri="{FF2B5EF4-FFF2-40B4-BE49-F238E27FC236}">
                <a16:creationId xmlns:a16="http://schemas.microsoft.com/office/drawing/2014/main" id="{2C5D86C8-3B3D-410C-B4DE-06CBE7C37C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004" y="2249499"/>
            <a:ext cx="1048840" cy="104884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3DFCAEC6-F326-46AC-AE1A-BB4D15F61338}"/>
              </a:ext>
            </a:extLst>
          </p:cNvPr>
          <p:cNvSpPr/>
          <p:nvPr/>
        </p:nvSpPr>
        <p:spPr>
          <a:xfrm>
            <a:off x="4486903" y="1875601"/>
            <a:ext cx="1073622" cy="2306984"/>
          </a:xfrm>
          <a:prstGeom prst="round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1D03DC63-53DE-41FA-B098-A8703EE6E664}"/>
              </a:ext>
            </a:extLst>
          </p:cNvPr>
          <p:cNvSpPr txBox="1"/>
          <p:nvPr/>
        </p:nvSpPr>
        <p:spPr>
          <a:xfrm>
            <a:off x="4023804" y="1062569"/>
            <a:ext cx="1860920" cy="923330"/>
          </a:xfrm>
          <a:prstGeom prst="rect">
            <a:avLst/>
          </a:prstGeom>
          <a:noFill/>
        </p:spPr>
        <p:txBody>
          <a:bodyPr wrap="square">
            <a:spAutoFit/>
          </a:bodyPr>
          <a:lstStyle>
            <a:defPPr>
              <a:defRPr lang="en-US"/>
            </a:defPPr>
            <a:lvl1pPr>
              <a:defRPr b="1">
                <a:solidFill>
                  <a:schemeClr val="accent6">
                    <a:lumMod val="75000"/>
                  </a:schemeClr>
                </a:solidFill>
                <a:latin typeface="Browallia New" panose="020B0502040204020203" pitchFamily="34" charset="-34"/>
                <a:cs typeface="Browallia New" panose="020B0502040204020203" pitchFamily="34" charset="-34"/>
              </a:defRPr>
            </a:lvl1pPr>
          </a:lstStyle>
          <a:p>
            <a:pPr algn="ctr"/>
            <a:r>
              <a:rPr lang="en-AU" dirty="0">
                <a:solidFill>
                  <a:srgbClr val="FF6961"/>
                </a:solidFill>
              </a:rPr>
              <a:t>JavaScript </a:t>
            </a:r>
          </a:p>
          <a:p>
            <a:pPr algn="ctr"/>
            <a:r>
              <a:rPr lang="en-AU" dirty="0">
                <a:solidFill>
                  <a:srgbClr val="FF6961"/>
                </a:solidFill>
              </a:rPr>
              <a:t>&amp;</a:t>
            </a:r>
          </a:p>
          <a:p>
            <a:pPr algn="ctr"/>
            <a:r>
              <a:rPr lang="en-AU" dirty="0">
                <a:solidFill>
                  <a:srgbClr val="FF6961"/>
                </a:solidFill>
              </a:rPr>
              <a:t>API calling </a:t>
            </a:r>
          </a:p>
        </p:txBody>
      </p:sp>
      <p:pic>
        <p:nvPicPr>
          <p:cNvPr id="19" name="Picture 2" descr="OpenWeatherMap - Home Assistant">
            <a:extLst>
              <a:ext uri="{FF2B5EF4-FFF2-40B4-BE49-F238E27FC236}">
                <a16:creationId xmlns:a16="http://schemas.microsoft.com/office/drawing/2014/main" id="{93AE6DC1-DF0E-45DC-A236-B86FEC7D3A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6402" y="3298339"/>
            <a:ext cx="885557" cy="37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537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Printable To Do List - A Colorful PDF Download">
            <a:extLst>
              <a:ext uri="{FF2B5EF4-FFF2-40B4-BE49-F238E27FC236}">
                <a16:creationId xmlns:a16="http://schemas.microsoft.com/office/drawing/2014/main" id="{91AC4EF5-29B7-4AC1-A1D9-FE773E07D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650" y="0"/>
            <a:ext cx="4573588" cy="54006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CCBDC93-10C8-4871-BD58-C9137383C5FC}"/>
              </a:ext>
            </a:extLst>
          </p:cNvPr>
          <p:cNvSpPr txBox="1"/>
          <p:nvPr/>
        </p:nvSpPr>
        <p:spPr>
          <a:xfrm rot="20962089">
            <a:off x="2217160" y="1897606"/>
            <a:ext cx="3273806" cy="1200329"/>
          </a:xfrm>
          <a:prstGeom prst="rect">
            <a:avLst/>
          </a:prstGeom>
          <a:noFill/>
        </p:spPr>
        <p:txBody>
          <a:bodyPr wrap="square">
            <a:spAutoFit/>
          </a:bodyPr>
          <a:lstStyle/>
          <a:p>
            <a:pPr algn="ctr"/>
            <a:r>
              <a:rPr lang="en-US" sz="7200" b="1" dirty="0">
                <a:solidFill>
                  <a:srgbClr val="1DA2DD"/>
                </a:solidFill>
                <a:latin typeface="Browallia New" panose="020B0502040204020203" pitchFamily="34" charset="-34"/>
                <a:cs typeface="Browallia New" panose="020B0502040204020203" pitchFamily="34" charset="-34"/>
              </a:rPr>
              <a:t>Thanks!</a:t>
            </a:r>
          </a:p>
        </p:txBody>
      </p:sp>
    </p:spTree>
    <p:extLst>
      <p:ext uri="{BB962C8B-B14F-4D97-AF65-F5344CB8AC3E}">
        <p14:creationId xmlns:p14="http://schemas.microsoft.com/office/powerpoint/2010/main" val="3743630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372075"/>
            <a:ext cx="7920038" cy="500904"/>
          </a:xfrm>
        </p:spPr>
        <p:txBody>
          <a:bodyPr vert="horz" lIns="91440" tIns="45720" rIns="91440" bIns="45720" rtlCol="0" anchor="ctr">
            <a:noAutofit/>
          </a:bodyPr>
          <a:lstStyle/>
          <a:p>
            <a:pPr algn="ctr"/>
            <a:r>
              <a:rPr lang="en-AU" sz="4400" b="1" dirty="0">
                <a:solidFill>
                  <a:srgbClr val="FF6961"/>
                </a:solidFill>
                <a:latin typeface="Browallia New" panose="020B0502040204020203" pitchFamily="34" charset="-34"/>
                <a:cs typeface="Browallia New" panose="020B0502040204020203" pitchFamily="34" charset="-34"/>
              </a:rPr>
              <a:t>(3) Additional Feature : Light and Dark mode</a:t>
            </a:r>
            <a:endParaRPr lang="en-GB" sz="4400" b="1" dirty="0">
              <a:solidFill>
                <a:srgbClr val="FF6961"/>
              </a:solidFill>
              <a:latin typeface="Browallia New" panose="020B0502040204020203" pitchFamily="34" charset="-34"/>
              <a:cs typeface="Browallia New" panose="020B0502040204020203" pitchFamily="34" charset="-34"/>
            </a:endParaRPr>
          </a:p>
        </p:txBody>
      </p:sp>
      <p:sp>
        <p:nvSpPr>
          <p:cNvPr id="11" name="Content Placeholder 2">
            <a:extLst>
              <a:ext uri="{FF2B5EF4-FFF2-40B4-BE49-F238E27FC236}">
                <a16:creationId xmlns:a16="http://schemas.microsoft.com/office/drawing/2014/main" id="{B7529F67-07AE-4C38-A338-032472F56238}"/>
              </a:ext>
            </a:extLst>
          </p:cNvPr>
          <p:cNvSpPr>
            <a:spLocks noGrp="1"/>
          </p:cNvSpPr>
          <p:nvPr>
            <p:ph idx="1"/>
          </p:nvPr>
        </p:nvSpPr>
        <p:spPr>
          <a:xfrm>
            <a:off x="353291" y="2805545"/>
            <a:ext cx="2286001" cy="2135051"/>
          </a:xfrm>
          <a:prstGeom prst="roundRect">
            <a:avLst/>
          </a:prstGeom>
        </p:spPr>
        <p:style>
          <a:lnRef idx="2">
            <a:schemeClr val="accent2"/>
          </a:lnRef>
          <a:fillRef idx="1">
            <a:schemeClr val="lt1"/>
          </a:fillRef>
          <a:effectRef idx="0">
            <a:schemeClr val="accent2"/>
          </a:effectRef>
          <a:fontRef idx="minor">
            <a:schemeClr val="dk1"/>
          </a:fontRef>
        </p:style>
        <p:txBody>
          <a:bodyPr>
            <a:noAutofit/>
          </a:bodyPr>
          <a:lstStyle/>
          <a:p>
            <a:r>
              <a:rPr lang="en-US" sz="1600" dirty="0">
                <a:latin typeface="Arial" panose="020B0604020202020204" pitchFamily="34" charset="0"/>
                <a:cs typeface="Arial" panose="020B0604020202020204" pitchFamily="34" charset="0"/>
              </a:rPr>
              <a:t>&lt;input type="</a:t>
            </a:r>
            <a:r>
              <a:rPr lang="en-US" sz="1600" b="1" dirty="0">
                <a:solidFill>
                  <a:srgbClr val="EA06AE"/>
                </a:solidFill>
                <a:latin typeface="Arial" panose="020B0604020202020204" pitchFamily="34" charset="0"/>
                <a:cs typeface="Arial" panose="020B0604020202020204" pitchFamily="34" charset="0"/>
              </a:rPr>
              <a:t>checkbox” </a:t>
            </a:r>
            <a:r>
              <a:rPr lang="en-US" sz="1600" dirty="0">
                <a:latin typeface="Arial" panose="020B0604020202020204" pitchFamily="34" charset="0"/>
                <a:cs typeface="Arial" panose="020B0604020202020204" pitchFamily="34" charset="0"/>
              </a:rPr>
              <a:t>class="checkbox" id="checkbox" /&gt;</a:t>
            </a:r>
          </a:p>
          <a:p>
            <a:r>
              <a:rPr lang="en-US" sz="1600" dirty="0">
                <a:latin typeface="Arial" panose="020B0604020202020204" pitchFamily="34" charset="0"/>
                <a:cs typeface="Arial" panose="020B0604020202020204" pitchFamily="34" charset="0"/>
              </a:rPr>
              <a:t>Font awesome – moon and sun </a:t>
            </a: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GB"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17</a:t>
            </a:fld>
            <a:endParaRPr lang="en-GB"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7296366-14F1-4841-A17A-FAA99D4F142B}"/>
              </a:ext>
            </a:extLst>
          </p:cNvPr>
          <p:cNvPicPr>
            <a:picLocks noChangeAspect="1"/>
          </p:cNvPicPr>
          <p:nvPr/>
        </p:nvPicPr>
        <p:blipFill>
          <a:blip r:embed="rId3"/>
          <a:stretch>
            <a:fillRect/>
          </a:stretch>
        </p:blipFill>
        <p:spPr>
          <a:xfrm>
            <a:off x="2794140" y="957695"/>
            <a:ext cx="980183" cy="671080"/>
          </a:xfrm>
          <a:prstGeom prst="rect">
            <a:avLst/>
          </a:prstGeom>
        </p:spPr>
      </p:pic>
      <p:pic>
        <p:nvPicPr>
          <p:cNvPr id="6" name="Picture 5">
            <a:extLst>
              <a:ext uri="{FF2B5EF4-FFF2-40B4-BE49-F238E27FC236}">
                <a16:creationId xmlns:a16="http://schemas.microsoft.com/office/drawing/2014/main" id="{35FD94C0-66C6-4D1A-A978-D0C698B36926}"/>
              </a:ext>
            </a:extLst>
          </p:cNvPr>
          <p:cNvPicPr>
            <a:picLocks noChangeAspect="1"/>
          </p:cNvPicPr>
          <p:nvPr/>
        </p:nvPicPr>
        <p:blipFill>
          <a:blip r:embed="rId4"/>
          <a:stretch>
            <a:fillRect/>
          </a:stretch>
        </p:blipFill>
        <p:spPr>
          <a:xfrm>
            <a:off x="3923026" y="957695"/>
            <a:ext cx="1172027" cy="671080"/>
          </a:xfrm>
          <a:prstGeom prst="rect">
            <a:avLst/>
          </a:prstGeom>
        </p:spPr>
      </p:pic>
      <p:sp>
        <p:nvSpPr>
          <p:cNvPr id="12" name="TextBox 11">
            <a:extLst>
              <a:ext uri="{FF2B5EF4-FFF2-40B4-BE49-F238E27FC236}">
                <a16:creationId xmlns:a16="http://schemas.microsoft.com/office/drawing/2014/main" id="{E7F28814-2C4C-4163-83A1-4EDABEADEAC1}"/>
              </a:ext>
            </a:extLst>
          </p:cNvPr>
          <p:cNvSpPr txBox="1"/>
          <p:nvPr/>
        </p:nvSpPr>
        <p:spPr>
          <a:xfrm rot="5400000">
            <a:off x="843725" y="4266086"/>
            <a:ext cx="555914" cy="523220"/>
          </a:xfrm>
          <a:prstGeom prst="rect">
            <a:avLst/>
          </a:prstGeom>
          <a:noFill/>
        </p:spPr>
        <p:txBody>
          <a:bodyPr wrap="square">
            <a:spAutoFit/>
          </a:bodyPr>
          <a:lstStyle/>
          <a:p>
            <a:pPr algn="l" fontAlgn="base"/>
            <a:r>
              <a:rPr lang="en-AU" sz="2800" b="0" i="0" dirty="0">
                <a:solidFill>
                  <a:srgbClr val="000000"/>
                </a:solidFill>
                <a:effectLst/>
                <a:latin typeface="apple color emoji"/>
              </a:rPr>
              <a:t>🌙</a:t>
            </a:r>
            <a:endParaRPr lang="en-AU" sz="2800" b="1" i="0" dirty="0">
              <a:solidFill>
                <a:srgbClr val="000000"/>
              </a:solidFill>
              <a:effectLst/>
              <a:latin typeface="helvetica neue"/>
            </a:endParaRPr>
          </a:p>
        </p:txBody>
      </p:sp>
      <p:sp>
        <p:nvSpPr>
          <p:cNvPr id="13" name="TextBox 12">
            <a:extLst>
              <a:ext uri="{FF2B5EF4-FFF2-40B4-BE49-F238E27FC236}">
                <a16:creationId xmlns:a16="http://schemas.microsoft.com/office/drawing/2014/main" id="{3A382349-484E-4B9B-A232-121B734B084B}"/>
              </a:ext>
            </a:extLst>
          </p:cNvPr>
          <p:cNvSpPr txBox="1"/>
          <p:nvPr/>
        </p:nvSpPr>
        <p:spPr>
          <a:xfrm>
            <a:off x="1446552" y="4351216"/>
            <a:ext cx="523220" cy="523220"/>
          </a:xfrm>
          <a:prstGeom prst="rect">
            <a:avLst/>
          </a:prstGeom>
          <a:noFill/>
        </p:spPr>
        <p:txBody>
          <a:bodyPr wrap="square">
            <a:spAutoFit/>
          </a:bodyPr>
          <a:lstStyle/>
          <a:p>
            <a:pPr algn="l" fontAlgn="base"/>
            <a:r>
              <a:rPr lang="en-AU" sz="2800" b="0" i="0" dirty="0">
                <a:solidFill>
                  <a:srgbClr val="000000"/>
                </a:solidFill>
                <a:effectLst/>
                <a:latin typeface="apple color emoji"/>
              </a:rPr>
              <a:t>🌞</a:t>
            </a:r>
            <a:endParaRPr lang="en-AU" sz="2800" b="1" i="0" dirty="0">
              <a:solidFill>
                <a:srgbClr val="000000"/>
              </a:solidFill>
              <a:effectLst/>
              <a:latin typeface="helvetica neue"/>
            </a:endParaRPr>
          </a:p>
        </p:txBody>
      </p:sp>
      <p:pic>
        <p:nvPicPr>
          <p:cNvPr id="1030" name="Picture 6" descr="Css3 , Png Download - Css Icon, Transparent Png - kindpng">
            <a:extLst>
              <a:ext uri="{FF2B5EF4-FFF2-40B4-BE49-F238E27FC236}">
                <a16:creationId xmlns:a16="http://schemas.microsoft.com/office/drawing/2014/main" id="{3FF8F8C5-B9F2-4BB5-A0F4-4BD5A17383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4232" y="1855460"/>
            <a:ext cx="696837" cy="7396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ML - Wikipedia">
            <a:extLst>
              <a:ext uri="{FF2B5EF4-FFF2-40B4-BE49-F238E27FC236}">
                <a16:creationId xmlns:a16="http://schemas.microsoft.com/office/drawing/2014/main" id="{BB45E6DF-B286-4FCC-9529-9AF4F6A392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1682" y="1747040"/>
            <a:ext cx="848090" cy="848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s-logo - WS Machinery">
            <a:extLst>
              <a:ext uri="{FF2B5EF4-FFF2-40B4-BE49-F238E27FC236}">
                <a16:creationId xmlns:a16="http://schemas.microsoft.com/office/drawing/2014/main" id="{6E962D80-1AD1-4A0E-8177-E7B701B4AF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900" y="1747040"/>
            <a:ext cx="848090" cy="848090"/>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3B073156-2FEE-46E8-9EB9-31482C2AEFA0}"/>
              </a:ext>
            </a:extLst>
          </p:cNvPr>
          <p:cNvSpPr txBox="1">
            <a:spLocks/>
          </p:cNvSpPr>
          <p:nvPr/>
        </p:nvSpPr>
        <p:spPr>
          <a:xfrm>
            <a:off x="2857500" y="2770333"/>
            <a:ext cx="2131053" cy="2135051"/>
          </a:xfrm>
          <a:prstGeom prst="roundRect">
            <a:avLst/>
          </a:prstGeom>
          <a:ln>
            <a:solidFill>
              <a:srgbClr val="1DA2DD"/>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dk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dk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dk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9pPr>
          </a:lstStyle>
          <a:p>
            <a:r>
              <a:rPr lang="en-US" sz="1600" dirty="0">
                <a:latin typeface="Arial" panose="020B0604020202020204" pitchFamily="34" charset="0"/>
                <a:cs typeface="Arial" panose="020B0604020202020204" pitchFamily="34" charset="0"/>
              </a:rPr>
              <a:t>Light-dark toggle </a:t>
            </a: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GB" sz="1600" dirty="0">
              <a:latin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78D914D7-9DDB-45CD-8BF3-6A908806B73B}"/>
              </a:ext>
            </a:extLst>
          </p:cNvPr>
          <p:cNvSpPr txBox="1">
            <a:spLocks/>
          </p:cNvSpPr>
          <p:nvPr/>
        </p:nvSpPr>
        <p:spPr>
          <a:xfrm>
            <a:off x="5206761" y="2805544"/>
            <a:ext cx="2131053" cy="2135051"/>
          </a:xfrm>
          <a:prstGeom prst="roundRect">
            <a:avLst/>
          </a:prstGeom>
          <a:ln>
            <a:solidFill>
              <a:schemeClr val="accent4">
                <a:lumMod val="60000"/>
                <a:lumOff val="40000"/>
              </a:schemeClr>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dk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dk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dk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9pPr>
          </a:lstStyle>
          <a:p>
            <a:r>
              <a:rPr lang="en-US" sz="1600" dirty="0">
                <a:latin typeface="Arial" panose="020B0604020202020204" pitchFamily="34" charset="0"/>
                <a:cs typeface="Arial" panose="020B0604020202020204" pitchFamily="34" charset="0"/>
              </a:rPr>
              <a:t>Checkbox click event </a:t>
            </a: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52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372075"/>
            <a:ext cx="7920038" cy="500904"/>
          </a:xfrm>
        </p:spPr>
        <p:txBody>
          <a:bodyPr vert="horz" lIns="91440" tIns="45720" rIns="91440" bIns="45720" rtlCol="0" anchor="ctr">
            <a:noAutofit/>
          </a:bodyPr>
          <a:lstStyle/>
          <a:p>
            <a:pPr algn="ctr"/>
            <a:r>
              <a:rPr lang="en-AU" sz="4400" b="1" dirty="0">
                <a:solidFill>
                  <a:srgbClr val="FF6961"/>
                </a:solidFill>
                <a:latin typeface="Browallia New" panose="020B0502040204020203" pitchFamily="34" charset="-34"/>
                <a:cs typeface="Browallia New" panose="020B0502040204020203" pitchFamily="34" charset="-34"/>
              </a:rPr>
              <a:t>Additional Feature : Drag and Drop API</a:t>
            </a:r>
            <a:endParaRPr lang="en-GB" sz="44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18</a:t>
            </a:fld>
            <a:endParaRPr lang="en-GB"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FDD1443-8611-4B51-A4EC-4E47EDC8F544}"/>
              </a:ext>
            </a:extLst>
          </p:cNvPr>
          <p:cNvPicPr>
            <a:picLocks noChangeAspect="1"/>
          </p:cNvPicPr>
          <p:nvPr/>
        </p:nvPicPr>
        <p:blipFill>
          <a:blip r:embed="rId3"/>
          <a:stretch>
            <a:fillRect/>
          </a:stretch>
        </p:blipFill>
        <p:spPr>
          <a:xfrm>
            <a:off x="1753890" y="872979"/>
            <a:ext cx="5948810" cy="3895574"/>
          </a:xfrm>
          <a:prstGeom prst="rect">
            <a:avLst/>
          </a:prstGeom>
        </p:spPr>
      </p:pic>
      <p:sp>
        <p:nvSpPr>
          <p:cNvPr id="10" name="Rectangle: Rounded Corners 9">
            <a:extLst>
              <a:ext uri="{FF2B5EF4-FFF2-40B4-BE49-F238E27FC236}">
                <a16:creationId xmlns:a16="http://schemas.microsoft.com/office/drawing/2014/main" id="{EFB0FD42-85CE-424E-9F2E-B74B587BA856}"/>
              </a:ext>
            </a:extLst>
          </p:cNvPr>
          <p:cNvSpPr/>
          <p:nvPr/>
        </p:nvSpPr>
        <p:spPr>
          <a:xfrm>
            <a:off x="1828149" y="1689481"/>
            <a:ext cx="1693718" cy="1392382"/>
          </a:xfrm>
          <a:prstGeom prst="roundRect">
            <a:avLst/>
          </a:prstGeom>
          <a:noFill/>
          <a:ln w="38100">
            <a:solidFill>
              <a:srgbClr val="F59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FFC000"/>
              </a:solidFill>
            </a:endParaRPr>
          </a:p>
        </p:txBody>
      </p:sp>
      <p:sp>
        <p:nvSpPr>
          <p:cNvPr id="12" name="Freeform: Shape 11">
            <a:extLst>
              <a:ext uri="{FF2B5EF4-FFF2-40B4-BE49-F238E27FC236}">
                <a16:creationId xmlns:a16="http://schemas.microsoft.com/office/drawing/2014/main" id="{CBF2ED3F-161E-40FE-A15A-33E01C847C66}"/>
              </a:ext>
            </a:extLst>
          </p:cNvPr>
          <p:cNvSpPr/>
          <p:nvPr/>
        </p:nvSpPr>
        <p:spPr>
          <a:xfrm>
            <a:off x="2844420" y="1358381"/>
            <a:ext cx="1486596" cy="691163"/>
          </a:xfrm>
          <a:custGeom>
            <a:avLst/>
            <a:gdLst>
              <a:gd name="connsiteX0" fmla="*/ 0 w 1486596"/>
              <a:gd name="connsiteY0" fmla="*/ 317090 h 691163"/>
              <a:gd name="connsiteX1" fmla="*/ 41563 w 1486596"/>
              <a:gd name="connsiteY1" fmla="*/ 233963 h 691163"/>
              <a:gd name="connsiteX2" fmla="*/ 62345 w 1486596"/>
              <a:gd name="connsiteY2" fmla="*/ 182009 h 691163"/>
              <a:gd name="connsiteX3" fmla="*/ 135081 w 1486596"/>
              <a:gd name="connsiteY3" fmla="*/ 98881 h 691163"/>
              <a:gd name="connsiteX4" fmla="*/ 187036 w 1486596"/>
              <a:gd name="connsiteY4" fmla="*/ 67709 h 691163"/>
              <a:gd name="connsiteX5" fmla="*/ 228600 w 1486596"/>
              <a:gd name="connsiteY5" fmla="*/ 36536 h 691163"/>
              <a:gd name="connsiteX6" fmla="*/ 290945 w 1486596"/>
              <a:gd name="connsiteY6" fmla="*/ 26145 h 691163"/>
              <a:gd name="connsiteX7" fmla="*/ 353290 w 1486596"/>
              <a:gd name="connsiteY7" fmla="*/ 5363 h 691163"/>
              <a:gd name="connsiteX8" fmla="*/ 1039090 w 1486596"/>
              <a:gd name="connsiteY8" fmla="*/ 46927 h 691163"/>
              <a:gd name="connsiteX9" fmla="*/ 1143000 w 1486596"/>
              <a:gd name="connsiteY9" fmla="*/ 88490 h 691163"/>
              <a:gd name="connsiteX10" fmla="*/ 1194954 w 1486596"/>
              <a:gd name="connsiteY10" fmla="*/ 130054 h 691163"/>
              <a:gd name="connsiteX11" fmla="*/ 1257300 w 1486596"/>
              <a:gd name="connsiteY11" fmla="*/ 171618 h 691163"/>
              <a:gd name="connsiteX12" fmla="*/ 1350818 w 1486596"/>
              <a:gd name="connsiteY12" fmla="*/ 265136 h 691163"/>
              <a:gd name="connsiteX13" fmla="*/ 1392381 w 1486596"/>
              <a:gd name="connsiteY13" fmla="*/ 358654 h 691163"/>
              <a:gd name="connsiteX14" fmla="*/ 1465118 w 1486596"/>
              <a:gd name="connsiteY14" fmla="*/ 504127 h 691163"/>
              <a:gd name="connsiteX15" fmla="*/ 1475509 w 1486596"/>
              <a:gd name="connsiteY15" fmla="*/ 576863 h 691163"/>
              <a:gd name="connsiteX16" fmla="*/ 1485900 w 1486596"/>
              <a:gd name="connsiteY16" fmla="*/ 639209 h 691163"/>
              <a:gd name="connsiteX17" fmla="*/ 1485900 w 1486596"/>
              <a:gd name="connsiteY17" fmla="*/ 691163 h 69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6596" h="691163">
                <a:moveTo>
                  <a:pt x="0" y="317090"/>
                </a:moveTo>
                <a:cubicBezTo>
                  <a:pt x="22530" y="204430"/>
                  <a:pt x="-9802" y="316146"/>
                  <a:pt x="41563" y="233963"/>
                </a:cubicBezTo>
                <a:cubicBezTo>
                  <a:pt x="51449" y="218146"/>
                  <a:pt x="52749" y="198003"/>
                  <a:pt x="62345" y="182009"/>
                </a:cubicBezTo>
                <a:cubicBezTo>
                  <a:pt x="70735" y="168026"/>
                  <a:pt x="116289" y="112975"/>
                  <a:pt x="135081" y="98881"/>
                </a:cubicBezTo>
                <a:cubicBezTo>
                  <a:pt x="151238" y="86763"/>
                  <a:pt x="170232" y="78912"/>
                  <a:pt x="187036" y="67709"/>
                </a:cubicBezTo>
                <a:cubicBezTo>
                  <a:pt x="201446" y="58103"/>
                  <a:pt x="212520" y="42968"/>
                  <a:pt x="228600" y="36536"/>
                </a:cubicBezTo>
                <a:cubicBezTo>
                  <a:pt x="248161" y="28711"/>
                  <a:pt x="270506" y="31255"/>
                  <a:pt x="290945" y="26145"/>
                </a:cubicBezTo>
                <a:cubicBezTo>
                  <a:pt x="312197" y="20832"/>
                  <a:pt x="332508" y="12290"/>
                  <a:pt x="353290" y="5363"/>
                </a:cubicBezTo>
                <a:cubicBezTo>
                  <a:pt x="653080" y="10915"/>
                  <a:pt x="802575" y="-28328"/>
                  <a:pt x="1039090" y="46927"/>
                </a:cubicBezTo>
                <a:cubicBezTo>
                  <a:pt x="1074639" y="58238"/>
                  <a:pt x="1108363" y="74636"/>
                  <a:pt x="1143000" y="88490"/>
                </a:cubicBezTo>
                <a:cubicBezTo>
                  <a:pt x="1160318" y="102345"/>
                  <a:pt x="1177018" y="117009"/>
                  <a:pt x="1194954" y="130054"/>
                </a:cubicBezTo>
                <a:cubicBezTo>
                  <a:pt x="1215154" y="144745"/>
                  <a:pt x="1238425" y="155260"/>
                  <a:pt x="1257300" y="171618"/>
                </a:cubicBezTo>
                <a:cubicBezTo>
                  <a:pt x="1290614" y="200490"/>
                  <a:pt x="1350818" y="265136"/>
                  <a:pt x="1350818" y="265136"/>
                </a:cubicBezTo>
                <a:cubicBezTo>
                  <a:pt x="1364672" y="296309"/>
                  <a:pt x="1377125" y="328143"/>
                  <a:pt x="1392381" y="358654"/>
                </a:cubicBezTo>
                <a:cubicBezTo>
                  <a:pt x="1488025" y="549942"/>
                  <a:pt x="1384222" y="315370"/>
                  <a:pt x="1465118" y="504127"/>
                </a:cubicBezTo>
                <a:cubicBezTo>
                  <a:pt x="1468582" y="528372"/>
                  <a:pt x="1471785" y="552656"/>
                  <a:pt x="1475509" y="576863"/>
                </a:cubicBezTo>
                <a:cubicBezTo>
                  <a:pt x="1478713" y="597687"/>
                  <a:pt x="1483993" y="618227"/>
                  <a:pt x="1485900" y="639209"/>
                </a:cubicBezTo>
                <a:cubicBezTo>
                  <a:pt x="1487468" y="656456"/>
                  <a:pt x="1485900" y="673845"/>
                  <a:pt x="1485900" y="691163"/>
                </a:cubicBezTo>
              </a:path>
            </a:pathLst>
          </a:custGeom>
          <a:noFill/>
          <a:ln w="57150">
            <a:solidFill>
              <a:srgbClr val="F59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Freeform: Shape 13">
            <a:extLst>
              <a:ext uri="{FF2B5EF4-FFF2-40B4-BE49-F238E27FC236}">
                <a16:creationId xmlns:a16="http://schemas.microsoft.com/office/drawing/2014/main" id="{5983C551-B373-4AAA-B003-F6F43C72EB15}"/>
              </a:ext>
            </a:extLst>
          </p:cNvPr>
          <p:cNvSpPr/>
          <p:nvPr/>
        </p:nvSpPr>
        <p:spPr>
          <a:xfrm>
            <a:off x="4089251" y="1873997"/>
            <a:ext cx="415636" cy="238991"/>
          </a:xfrm>
          <a:custGeom>
            <a:avLst/>
            <a:gdLst>
              <a:gd name="connsiteX0" fmla="*/ 0 w 415636"/>
              <a:gd name="connsiteY0" fmla="*/ 114300 h 238991"/>
              <a:gd name="connsiteX1" fmla="*/ 51954 w 415636"/>
              <a:gd name="connsiteY1" fmla="*/ 155864 h 238991"/>
              <a:gd name="connsiteX2" fmla="*/ 218209 w 415636"/>
              <a:gd name="connsiteY2" fmla="*/ 218209 h 238991"/>
              <a:gd name="connsiteX3" fmla="*/ 259772 w 415636"/>
              <a:gd name="connsiteY3" fmla="*/ 238991 h 238991"/>
              <a:gd name="connsiteX4" fmla="*/ 290945 w 415636"/>
              <a:gd name="connsiteY4" fmla="*/ 228600 h 238991"/>
              <a:gd name="connsiteX5" fmla="*/ 353291 w 415636"/>
              <a:gd name="connsiteY5" fmla="*/ 114300 h 238991"/>
              <a:gd name="connsiteX6" fmla="*/ 384463 w 415636"/>
              <a:gd name="connsiteY6" fmla="*/ 62345 h 238991"/>
              <a:gd name="connsiteX7" fmla="*/ 394854 w 415636"/>
              <a:gd name="connsiteY7" fmla="*/ 31173 h 238991"/>
              <a:gd name="connsiteX8" fmla="*/ 415636 w 415636"/>
              <a:gd name="connsiteY8" fmla="*/ 0 h 23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636" h="238991">
                <a:moveTo>
                  <a:pt x="0" y="114300"/>
                </a:moveTo>
                <a:cubicBezTo>
                  <a:pt x="17318" y="128155"/>
                  <a:pt x="32797" y="144689"/>
                  <a:pt x="51954" y="155864"/>
                </a:cubicBezTo>
                <a:cubicBezTo>
                  <a:pt x="154044" y="215416"/>
                  <a:pt x="100725" y="159465"/>
                  <a:pt x="218209" y="218209"/>
                </a:cubicBezTo>
                <a:lnTo>
                  <a:pt x="259772" y="238991"/>
                </a:lnTo>
                <a:cubicBezTo>
                  <a:pt x="270163" y="235527"/>
                  <a:pt x="283200" y="236345"/>
                  <a:pt x="290945" y="228600"/>
                </a:cubicBezTo>
                <a:cubicBezTo>
                  <a:pt x="337024" y="182521"/>
                  <a:pt x="327588" y="165707"/>
                  <a:pt x="353291" y="114300"/>
                </a:cubicBezTo>
                <a:cubicBezTo>
                  <a:pt x="362323" y="96236"/>
                  <a:pt x="375431" y="80409"/>
                  <a:pt x="384463" y="62345"/>
                </a:cubicBezTo>
                <a:cubicBezTo>
                  <a:pt x="389361" y="52549"/>
                  <a:pt x="389956" y="40969"/>
                  <a:pt x="394854" y="31173"/>
                </a:cubicBezTo>
                <a:cubicBezTo>
                  <a:pt x="400439" y="20003"/>
                  <a:pt x="415636" y="0"/>
                  <a:pt x="415636" y="0"/>
                </a:cubicBezTo>
              </a:path>
            </a:pathLst>
          </a:custGeom>
          <a:noFill/>
          <a:ln w="57150">
            <a:solidFill>
              <a:srgbClr val="F59D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Content Placeholder 2">
            <a:extLst>
              <a:ext uri="{FF2B5EF4-FFF2-40B4-BE49-F238E27FC236}">
                <a16:creationId xmlns:a16="http://schemas.microsoft.com/office/drawing/2014/main" id="{723E9632-0BB3-49AB-9AE7-FECBF854491F}"/>
              </a:ext>
            </a:extLst>
          </p:cNvPr>
          <p:cNvSpPr txBox="1">
            <a:spLocks/>
          </p:cNvSpPr>
          <p:nvPr/>
        </p:nvSpPr>
        <p:spPr>
          <a:xfrm>
            <a:off x="3667661" y="2625141"/>
            <a:ext cx="1944622" cy="309282"/>
          </a:xfrm>
          <a:prstGeom prst="rect">
            <a:avLst/>
          </a:prstGeom>
        </p:spPr>
        <p:txBody>
          <a:bodyPr vert="horz" lIns="91440" tIns="45720" rIns="91440" bIns="45720" rtlCol="0">
            <a:noAutofit/>
          </a:bodyPr>
          <a:lst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a:lstStyle>
          <a:p>
            <a:pPr marL="360045" lvl="1" indent="0">
              <a:buFont typeface="Arial" panose="020B0604020202020204" pitchFamily="34" charset="0"/>
              <a:buNone/>
            </a:pPr>
            <a:r>
              <a:rPr lang="en-US" sz="1800" b="1" dirty="0">
                <a:solidFill>
                  <a:srgbClr val="92D050"/>
                </a:solidFill>
                <a:latin typeface="Arial" panose="020B0604020202020204" pitchFamily="34" charset="0"/>
                <a:cs typeface="Arial" panose="020B0604020202020204" pitchFamily="34" charset="0"/>
              </a:rPr>
              <a:t>Drop Target</a:t>
            </a:r>
          </a:p>
        </p:txBody>
      </p:sp>
      <p:sp>
        <p:nvSpPr>
          <p:cNvPr id="17" name="TextBox 16">
            <a:extLst>
              <a:ext uri="{FF2B5EF4-FFF2-40B4-BE49-F238E27FC236}">
                <a16:creationId xmlns:a16="http://schemas.microsoft.com/office/drawing/2014/main" id="{50074E9E-3322-484B-9B5B-3931986FB187}"/>
              </a:ext>
            </a:extLst>
          </p:cNvPr>
          <p:cNvSpPr txBox="1"/>
          <p:nvPr/>
        </p:nvSpPr>
        <p:spPr>
          <a:xfrm>
            <a:off x="42809" y="2011093"/>
            <a:ext cx="1791019" cy="923330"/>
          </a:xfrm>
          <a:prstGeom prst="rect">
            <a:avLst/>
          </a:prstGeom>
          <a:noFill/>
        </p:spPr>
        <p:txBody>
          <a:bodyPr wrap="square">
            <a:spAutoFit/>
          </a:bodyPr>
          <a:lstStyle/>
          <a:p>
            <a:r>
              <a:rPr lang="en-US" b="1" dirty="0">
                <a:solidFill>
                  <a:srgbClr val="F59D1B"/>
                </a:solidFill>
                <a:latin typeface="Arial" panose="020B0604020202020204" pitchFamily="34" charset="0"/>
                <a:cs typeface="Arial" panose="020B0604020202020204" pitchFamily="34" charset="0"/>
              </a:rPr>
              <a:t>Each To Do list needs to be Draggable</a:t>
            </a:r>
            <a:endParaRPr lang="en-AU" dirty="0">
              <a:solidFill>
                <a:srgbClr val="F59D1B"/>
              </a:solidFill>
            </a:endParaRPr>
          </a:p>
        </p:txBody>
      </p:sp>
      <p:sp>
        <p:nvSpPr>
          <p:cNvPr id="11" name="Content Placeholder 2">
            <a:extLst>
              <a:ext uri="{FF2B5EF4-FFF2-40B4-BE49-F238E27FC236}">
                <a16:creationId xmlns:a16="http://schemas.microsoft.com/office/drawing/2014/main" id="{218C39A7-8650-4E8A-BC23-C8F3803E1EC0}"/>
              </a:ext>
            </a:extLst>
          </p:cNvPr>
          <p:cNvSpPr>
            <a:spLocks noGrp="1"/>
          </p:cNvSpPr>
          <p:nvPr>
            <p:ph idx="1"/>
          </p:nvPr>
        </p:nvSpPr>
        <p:spPr>
          <a:xfrm>
            <a:off x="1682043" y="1025840"/>
            <a:ext cx="1486596" cy="337502"/>
          </a:xfrm>
          <a:prstGeom prst="roundRect">
            <a:avLst/>
          </a:prstGeom>
          <a:solidFill>
            <a:srgbClr val="FFC000"/>
          </a:solidFill>
          <a:ln>
            <a:noFill/>
          </a:ln>
        </p:spPr>
        <p:style>
          <a:lnRef idx="2">
            <a:schemeClr val="accent2"/>
          </a:lnRef>
          <a:fillRef idx="1">
            <a:schemeClr val="lt1"/>
          </a:fillRef>
          <a:effectRef idx="0">
            <a:schemeClr val="accent2"/>
          </a:effectRef>
          <a:fontRef idx="minor">
            <a:schemeClr val="dk1"/>
          </a:fontRef>
        </p:style>
        <p:txBody>
          <a:bodyPr>
            <a:noAutofit/>
          </a:bodyPr>
          <a:lstStyle/>
          <a:p>
            <a:pPr marL="360045" lvl="1" indent="0">
              <a:buNone/>
            </a:pPr>
            <a:r>
              <a:rPr lang="en-AU" sz="1200" b="1" dirty="0">
                <a:latin typeface="Arial" panose="020B0604020202020204" pitchFamily="34" charset="0"/>
                <a:cs typeface="Arial" panose="020B0604020202020204" pitchFamily="34" charset="0"/>
              </a:rPr>
              <a:t>Draggable</a:t>
            </a:r>
          </a:p>
          <a:p>
            <a:pPr marL="702945" lvl="1" indent="-342900">
              <a:buFont typeface="+mj-lt"/>
              <a:buAutoNum type="arabicPeriod"/>
            </a:pPr>
            <a:endParaRPr lang="en-GB" sz="1200" b="1"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E7298DA-C2EF-481F-99CB-BE3E008FE21B}"/>
              </a:ext>
            </a:extLst>
          </p:cNvPr>
          <p:cNvSpPr txBox="1">
            <a:spLocks/>
          </p:cNvSpPr>
          <p:nvPr/>
        </p:nvSpPr>
        <p:spPr>
          <a:xfrm>
            <a:off x="4115016" y="2325090"/>
            <a:ext cx="1141266" cy="279269"/>
          </a:xfrm>
          <a:prstGeom prst="roundRect">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dk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dk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dk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9pPr>
          </a:lstStyle>
          <a:p>
            <a:pPr marL="0" indent="0" algn="ctr">
              <a:buNone/>
            </a:pPr>
            <a:r>
              <a:rPr lang="en-US" sz="1200" b="1" dirty="0">
                <a:latin typeface="Arial" panose="020B0604020202020204" pitchFamily="34" charset="0"/>
                <a:cs typeface="Arial" panose="020B0604020202020204" pitchFamily="34" charset="0"/>
              </a:rPr>
              <a:t>Drop Target</a:t>
            </a:r>
            <a:endParaRPr lang="en-AU" sz="1200" b="1" dirty="0">
              <a:latin typeface="Arial" panose="020B0604020202020204" pitchFamily="34" charset="0"/>
              <a:cs typeface="Arial" panose="020B0604020202020204" pitchFamily="34" charset="0"/>
            </a:endParaRPr>
          </a:p>
          <a:p>
            <a:pPr marL="702945" lvl="1" indent="-342900" algn="ctr">
              <a:buFont typeface="+mj-lt"/>
              <a:buAutoNum type="arabicPeriod"/>
            </a:pPr>
            <a:endParaRPr lang="en-AU" sz="1200" b="1" dirty="0">
              <a:latin typeface="Arial" panose="020B0604020202020204" pitchFamily="34" charset="0"/>
              <a:cs typeface="Arial" panose="020B0604020202020204" pitchFamily="34" charset="0"/>
            </a:endParaRPr>
          </a:p>
          <a:p>
            <a:pPr marL="702945" lvl="1" indent="-342900" algn="ctr">
              <a:buFont typeface="+mj-lt"/>
              <a:buAutoNum type="arabicPeriod"/>
            </a:pPr>
            <a:endParaRPr lang="en-GB"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354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7529F67-07AE-4C38-A338-032472F56238}"/>
              </a:ext>
            </a:extLst>
          </p:cNvPr>
          <p:cNvSpPr>
            <a:spLocks noGrp="1"/>
          </p:cNvSpPr>
          <p:nvPr>
            <p:ph idx="1"/>
          </p:nvPr>
        </p:nvSpPr>
        <p:spPr>
          <a:xfrm>
            <a:off x="1079738" y="1436517"/>
            <a:ext cx="2131053" cy="600102"/>
          </a:xfrm>
          <a:prstGeom prst="roundRect">
            <a:avLst/>
          </a:prstGeom>
          <a:solidFill>
            <a:srgbClr val="FFC000"/>
          </a:solidFill>
          <a:ln>
            <a:noFill/>
          </a:ln>
        </p:spPr>
        <p:style>
          <a:lnRef idx="2">
            <a:schemeClr val="accent2"/>
          </a:lnRef>
          <a:fillRef idx="1">
            <a:schemeClr val="lt1"/>
          </a:fillRef>
          <a:effectRef idx="0">
            <a:schemeClr val="accent2"/>
          </a:effectRef>
          <a:fontRef idx="minor">
            <a:schemeClr val="dk1"/>
          </a:fontRef>
        </p:style>
        <p:txBody>
          <a:bodyPr>
            <a:noAutofit/>
          </a:bodyPr>
          <a:lstStyle/>
          <a:p>
            <a:pPr marL="360045" lvl="1" indent="0" algn="ctr">
              <a:buNone/>
            </a:pPr>
            <a:r>
              <a:rPr lang="en-AU" sz="1600" b="1" dirty="0">
                <a:latin typeface="Arial" panose="020B0604020202020204" pitchFamily="34" charset="0"/>
                <a:cs typeface="Arial" panose="020B0604020202020204" pitchFamily="34" charset="0"/>
              </a:rPr>
              <a:t>Draggable</a:t>
            </a:r>
          </a:p>
          <a:p>
            <a:pPr marL="702945" lvl="1" indent="-342900" algn="ctr">
              <a:buFont typeface="+mj-lt"/>
              <a:buAutoNum type="arabicPeriod"/>
            </a:pPr>
            <a:endParaRPr lang="en-GB" sz="16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19</a:t>
            </a:fld>
            <a:endParaRPr lang="en-GB" dirty="0">
              <a:latin typeface="Arial" panose="020B0604020202020204" pitchFamily="34" charset="0"/>
              <a:cs typeface="Arial" panose="020B0604020202020204" pitchFamily="34" charset="0"/>
            </a:endParaRPr>
          </a:p>
        </p:txBody>
      </p:sp>
      <p:sp>
        <p:nvSpPr>
          <p:cNvPr id="18" name="Content Placeholder 2">
            <a:extLst>
              <a:ext uri="{FF2B5EF4-FFF2-40B4-BE49-F238E27FC236}">
                <a16:creationId xmlns:a16="http://schemas.microsoft.com/office/drawing/2014/main" id="{3B073156-2FEE-46E8-9EB9-31482C2AEFA0}"/>
              </a:ext>
            </a:extLst>
          </p:cNvPr>
          <p:cNvSpPr txBox="1">
            <a:spLocks/>
          </p:cNvSpPr>
          <p:nvPr/>
        </p:nvSpPr>
        <p:spPr>
          <a:xfrm>
            <a:off x="4353478" y="1436517"/>
            <a:ext cx="2131053" cy="600102"/>
          </a:xfrm>
          <a:prstGeom prst="roundRect">
            <a:avLst/>
          </a:prstGeom>
          <a:solidFill>
            <a:srgbClr val="92D050"/>
          </a:solid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dk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dk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dk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dk1"/>
                </a:solidFill>
                <a:latin typeface="+mn-lt"/>
                <a:ea typeface="+mn-ea"/>
                <a:cs typeface="+mn-cs"/>
              </a:defRPr>
            </a:lvl9pPr>
          </a:lstStyle>
          <a:p>
            <a:pPr marL="0" indent="0" algn="ctr">
              <a:buNone/>
            </a:pPr>
            <a:r>
              <a:rPr lang="en-US" sz="1600" b="1" dirty="0">
                <a:latin typeface="Arial" panose="020B0604020202020204" pitchFamily="34" charset="0"/>
                <a:cs typeface="Arial" panose="020B0604020202020204" pitchFamily="34" charset="0"/>
              </a:rPr>
              <a:t>Drop Target</a:t>
            </a:r>
            <a:endParaRPr lang="en-AU" sz="1600" b="1" dirty="0">
              <a:latin typeface="Arial" panose="020B0604020202020204" pitchFamily="34" charset="0"/>
              <a:cs typeface="Arial" panose="020B0604020202020204" pitchFamily="34" charset="0"/>
            </a:endParaRPr>
          </a:p>
          <a:p>
            <a:pPr marL="702945" lvl="1" indent="-342900" algn="ctr">
              <a:buFont typeface="+mj-lt"/>
              <a:buAutoNum type="arabicPeriod"/>
            </a:pPr>
            <a:endParaRPr lang="en-AU" sz="1600" b="1" dirty="0">
              <a:latin typeface="Arial" panose="020B0604020202020204" pitchFamily="34" charset="0"/>
              <a:cs typeface="Arial" panose="020B0604020202020204" pitchFamily="34" charset="0"/>
            </a:endParaRPr>
          </a:p>
          <a:p>
            <a:pPr marL="702945" lvl="1" indent="-342900" algn="ctr">
              <a:buFont typeface="+mj-lt"/>
              <a:buAutoNum type="arabicPeriod"/>
            </a:pPr>
            <a:endParaRPr lang="en-GB" sz="1600" b="1" dirty="0">
              <a:latin typeface="Arial" panose="020B0604020202020204" pitchFamily="34" charset="0"/>
              <a:cs typeface="Arial" panose="020B0604020202020204" pitchFamily="34" charset="0"/>
            </a:endParaRPr>
          </a:p>
        </p:txBody>
      </p:sp>
      <p:sp>
        <p:nvSpPr>
          <p:cNvPr id="16" name="Title 1">
            <a:extLst>
              <a:ext uri="{FF2B5EF4-FFF2-40B4-BE49-F238E27FC236}">
                <a16:creationId xmlns:a16="http://schemas.microsoft.com/office/drawing/2014/main" id="{AB8B1300-954B-4FCA-97DA-8B95647C80A7}"/>
              </a:ext>
            </a:extLst>
          </p:cNvPr>
          <p:cNvSpPr>
            <a:spLocks noGrp="1"/>
          </p:cNvSpPr>
          <p:nvPr>
            <p:ph type="title"/>
          </p:nvPr>
        </p:nvSpPr>
        <p:spPr>
          <a:xfrm>
            <a:off x="0" y="372075"/>
            <a:ext cx="7920038" cy="500904"/>
          </a:xfrm>
        </p:spPr>
        <p:txBody>
          <a:bodyPr vert="horz" lIns="91440" tIns="45720" rIns="91440" bIns="45720" rtlCol="0" anchor="ctr">
            <a:noAutofit/>
          </a:bodyPr>
          <a:lstStyle/>
          <a:p>
            <a:pPr algn="ctr"/>
            <a:r>
              <a:rPr lang="en-AU" sz="4400" b="1" dirty="0">
                <a:solidFill>
                  <a:srgbClr val="1DA2DD"/>
                </a:solidFill>
                <a:latin typeface="Browallia New" panose="020B0502040204020203" pitchFamily="34" charset="-34"/>
                <a:cs typeface="Browallia New" panose="020B0502040204020203" pitchFamily="34" charset="-34"/>
              </a:rPr>
              <a:t>(4) Additional Feature : Drag and Drop API</a:t>
            </a:r>
            <a:endParaRPr lang="en-GB" sz="4400" b="1" dirty="0">
              <a:solidFill>
                <a:srgbClr val="1DA2DD"/>
              </a:solidFill>
              <a:latin typeface="Browallia New" panose="020B0502040204020203" pitchFamily="34" charset="-34"/>
              <a:cs typeface="Browallia New" panose="020B0502040204020203" pitchFamily="34" charset="-34"/>
            </a:endParaRPr>
          </a:p>
        </p:txBody>
      </p:sp>
      <p:sp>
        <p:nvSpPr>
          <p:cNvPr id="17" name="Content Placeholder 2">
            <a:extLst>
              <a:ext uri="{FF2B5EF4-FFF2-40B4-BE49-F238E27FC236}">
                <a16:creationId xmlns:a16="http://schemas.microsoft.com/office/drawing/2014/main" id="{BEEA4CB2-AF9A-4A1B-BE94-665394B3264A}"/>
              </a:ext>
            </a:extLst>
          </p:cNvPr>
          <p:cNvSpPr txBox="1">
            <a:spLocks/>
          </p:cNvSpPr>
          <p:nvPr/>
        </p:nvSpPr>
        <p:spPr>
          <a:xfrm>
            <a:off x="928094" y="2182771"/>
            <a:ext cx="3425384" cy="2025887"/>
          </a:xfrm>
          <a:prstGeom prst="rect">
            <a:avLst/>
          </a:prstGeom>
        </p:spPr>
        <p:txBody>
          <a:bodyPr vert="horz" lIns="91440" tIns="45720" rIns="91440" bIns="45720" rtlCol="0">
            <a:noAutofit/>
          </a:bodyPr>
          <a:lst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a:lstStyle>
          <a:p>
            <a:pPr marL="360045" lvl="1" indent="0">
              <a:buFont typeface="Arial" panose="020B0604020202020204" pitchFamily="34" charset="0"/>
              <a:buNone/>
            </a:pPr>
            <a:r>
              <a:rPr lang="en-US" sz="1600" b="1" u="sng" dirty="0">
                <a:latin typeface="Arial" panose="020B0604020202020204" pitchFamily="34" charset="0"/>
                <a:cs typeface="Arial" panose="020B0604020202020204" pitchFamily="34" charset="0"/>
              </a:rPr>
              <a:t>Events</a:t>
            </a:r>
          </a:p>
          <a:p>
            <a:pPr lvl="1"/>
            <a:r>
              <a:rPr lang="en-US" sz="1600" dirty="0">
                <a:latin typeface="Arial" panose="020B0604020202020204" pitchFamily="34" charset="0"/>
                <a:cs typeface="Arial" panose="020B0604020202020204" pitchFamily="34" charset="0"/>
              </a:rPr>
              <a:t>dragStart</a:t>
            </a:r>
          </a:p>
          <a:p>
            <a:pPr lvl="1"/>
            <a:r>
              <a:rPr lang="en-US" sz="1600" dirty="0">
                <a:latin typeface="Arial" panose="020B0604020202020204" pitchFamily="34" charset="0"/>
                <a:cs typeface="Arial" panose="020B0604020202020204" pitchFamily="34" charset="0"/>
              </a:rPr>
              <a:t>dragOver</a:t>
            </a:r>
          </a:p>
          <a:p>
            <a:pPr lvl="1"/>
            <a:r>
              <a:rPr lang="en-US" sz="1600" dirty="0">
                <a:latin typeface="Arial" panose="020B0604020202020204" pitchFamily="34" charset="0"/>
                <a:cs typeface="Arial" panose="020B0604020202020204" pitchFamily="34" charset="0"/>
              </a:rPr>
              <a:t>dragEnter</a:t>
            </a:r>
          </a:p>
          <a:p>
            <a:pPr marL="360045" lvl="1" indent="0">
              <a:buNone/>
            </a:pPr>
            <a:endParaRPr lang="en-US" sz="1600" dirty="0">
              <a:latin typeface="Arial" panose="020B0604020202020204" pitchFamily="34" charset="0"/>
              <a:cs typeface="Arial" panose="020B0604020202020204" pitchFamily="34" charset="0"/>
            </a:endParaRPr>
          </a:p>
          <a:p>
            <a:pPr marL="360045" lvl="1" indent="0">
              <a:buNone/>
            </a:pPr>
            <a:r>
              <a:rPr lang="en-US" sz="1600" b="1" u="sng" dirty="0">
                <a:latin typeface="Arial" panose="020B0604020202020204" pitchFamily="34" charset="0"/>
                <a:cs typeface="Arial" panose="020B0604020202020204" pitchFamily="34" charset="0"/>
              </a:rPr>
              <a:t>Attributes</a:t>
            </a:r>
          </a:p>
          <a:p>
            <a:pPr lvl="1"/>
            <a:r>
              <a:rPr lang="en-US" sz="1600" dirty="0">
                <a:latin typeface="Arial" panose="020B0604020202020204" pitchFamily="34" charset="0"/>
                <a:cs typeface="Arial" panose="020B0604020202020204" pitchFamily="34" charset="0"/>
              </a:rPr>
              <a:t>ondragstart="dragStart(event)"  draggable="true”</a:t>
            </a:r>
          </a:p>
        </p:txBody>
      </p:sp>
      <p:sp>
        <p:nvSpPr>
          <p:cNvPr id="20" name="Content Placeholder 2">
            <a:extLst>
              <a:ext uri="{FF2B5EF4-FFF2-40B4-BE49-F238E27FC236}">
                <a16:creationId xmlns:a16="http://schemas.microsoft.com/office/drawing/2014/main" id="{5BA1D944-DDE6-4454-B443-5CC036CA9D4D}"/>
              </a:ext>
            </a:extLst>
          </p:cNvPr>
          <p:cNvSpPr txBox="1">
            <a:spLocks/>
          </p:cNvSpPr>
          <p:nvPr/>
        </p:nvSpPr>
        <p:spPr>
          <a:xfrm>
            <a:off x="4077564" y="2182771"/>
            <a:ext cx="3031925" cy="2025887"/>
          </a:xfrm>
          <a:prstGeom prst="rect">
            <a:avLst/>
          </a:prstGeom>
        </p:spPr>
        <p:txBody>
          <a:bodyPr vert="horz" lIns="91440" tIns="45720" rIns="91440" bIns="45720" rtlCol="0">
            <a:noAutofit/>
          </a:bodyPr>
          <a:lstStyle>
            <a:lvl1pPr marL="180023" indent="-180023" algn="l" defTabSz="720090" rtl="0" eaLnBrk="1" latinLnBrk="0" hangingPunct="1">
              <a:lnSpc>
                <a:spcPct val="90000"/>
              </a:lnSpc>
              <a:spcBef>
                <a:spcPts val="788"/>
              </a:spcBef>
              <a:buFont typeface="Arial" panose="020B0604020202020204" pitchFamily="34" charset="0"/>
              <a:buChar char="•"/>
              <a:defRPr sz="2205" kern="1200">
                <a:solidFill>
                  <a:schemeClr val="tx1"/>
                </a:solidFill>
                <a:latin typeface="+mn-lt"/>
                <a:ea typeface="+mn-ea"/>
                <a:cs typeface="+mn-cs"/>
              </a:defRPr>
            </a:lvl1pPr>
            <a:lvl2pPr marL="540068" indent="-180023" algn="l" defTabSz="720090"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900113" indent="-180023" algn="l" defTabSz="720090"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6015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4pPr>
            <a:lvl5pPr marL="162020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5pPr>
            <a:lvl6pPr marL="198024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6pPr>
            <a:lvl7pPr marL="234029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7pPr>
            <a:lvl8pPr marL="2700338"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8pPr>
            <a:lvl9pPr marL="3060383" indent="-180023" algn="l" defTabSz="720090" rtl="0" eaLnBrk="1" latinLnBrk="0" hangingPunct="1">
              <a:lnSpc>
                <a:spcPct val="90000"/>
              </a:lnSpc>
              <a:spcBef>
                <a:spcPts val="394"/>
              </a:spcBef>
              <a:buFont typeface="Arial" panose="020B0604020202020204" pitchFamily="34" charset="0"/>
              <a:buChar char="•"/>
              <a:defRPr sz="1418" kern="1200">
                <a:solidFill>
                  <a:schemeClr val="tx1"/>
                </a:solidFill>
                <a:latin typeface="+mn-lt"/>
                <a:ea typeface="+mn-ea"/>
                <a:cs typeface="+mn-cs"/>
              </a:defRPr>
            </a:lvl9pPr>
          </a:lstStyle>
          <a:p>
            <a:pPr marL="360045" lvl="1" indent="0">
              <a:buFont typeface="Arial" panose="020B0604020202020204" pitchFamily="34" charset="0"/>
              <a:buNone/>
            </a:pPr>
            <a:r>
              <a:rPr lang="en-US" sz="1600" b="1" u="sng" dirty="0">
                <a:latin typeface="Arial" panose="020B0604020202020204" pitchFamily="34" charset="0"/>
                <a:cs typeface="Arial" panose="020B0604020202020204" pitchFamily="34" charset="0"/>
              </a:rPr>
              <a:t>Events</a:t>
            </a:r>
          </a:p>
          <a:p>
            <a:pPr lvl="1"/>
            <a:r>
              <a:rPr lang="en-US" sz="1600" dirty="0">
                <a:latin typeface="Arial" panose="020B0604020202020204" pitchFamily="34" charset="0"/>
                <a:cs typeface="Arial" panose="020B0604020202020204" pitchFamily="34" charset="0"/>
              </a:rPr>
              <a:t>dragOver</a:t>
            </a:r>
          </a:p>
          <a:p>
            <a:pPr lvl="1"/>
            <a:r>
              <a:rPr lang="en-US" sz="1600" dirty="0">
                <a:latin typeface="Arial" panose="020B0604020202020204" pitchFamily="34" charset="0"/>
                <a:cs typeface="Arial" panose="020B0604020202020204" pitchFamily="34" charset="0"/>
              </a:rPr>
              <a:t>dragDrop </a:t>
            </a:r>
          </a:p>
          <a:p>
            <a:pPr lvl="2"/>
            <a:r>
              <a:rPr lang="en-US" sz="1285" dirty="0">
                <a:latin typeface="Arial" panose="020B0604020202020204" pitchFamily="34" charset="0"/>
                <a:cs typeface="Arial" panose="020B0604020202020204" pitchFamily="34" charset="0"/>
              </a:rPr>
              <a:t>Update status</a:t>
            </a:r>
          </a:p>
          <a:p>
            <a:pPr lvl="2"/>
            <a:r>
              <a:rPr lang="en-US" sz="1285" dirty="0">
                <a:latin typeface="Arial" panose="020B0604020202020204" pitchFamily="34" charset="0"/>
                <a:cs typeface="Arial" panose="020B0604020202020204" pitchFamily="34" charset="0"/>
              </a:rPr>
              <a:t>save( ) </a:t>
            </a:r>
          </a:p>
          <a:p>
            <a:pPr lvl="2"/>
            <a:r>
              <a:rPr lang="en-US" sz="1285" dirty="0">
                <a:latin typeface="Arial" panose="020B0604020202020204" pitchFamily="34" charset="0"/>
                <a:cs typeface="Arial" panose="020B0604020202020204" pitchFamily="34" charset="0"/>
              </a:rPr>
              <a:t>render( ) </a:t>
            </a:r>
          </a:p>
        </p:txBody>
      </p:sp>
    </p:spTree>
    <p:extLst>
      <p:ext uri="{BB962C8B-B14F-4D97-AF65-F5344CB8AC3E}">
        <p14:creationId xmlns:p14="http://schemas.microsoft.com/office/powerpoint/2010/main" val="380571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574710"/>
            <a:ext cx="7920038" cy="500904"/>
          </a:xfrm>
        </p:spPr>
        <p:txBody>
          <a:bodyPr vert="horz" lIns="91440" tIns="45720" rIns="91440" bIns="45720" rtlCol="0" anchor="ctr">
            <a:noAutofit/>
          </a:bodyPr>
          <a:lstStyle/>
          <a:p>
            <a:pPr algn="ctr"/>
            <a:r>
              <a:rPr lang="en-AU" sz="4800" b="1" dirty="0">
                <a:solidFill>
                  <a:srgbClr val="FF6961"/>
                </a:solidFill>
                <a:latin typeface="Browallia New" panose="020B0502040204020203" pitchFamily="34" charset="-34"/>
                <a:cs typeface="Browallia New" panose="020B0502040204020203" pitchFamily="34" charset="-34"/>
              </a:rPr>
              <a:t>Agenda</a:t>
            </a:r>
            <a:endParaRPr lang="en-GB" sz="4800" b="1" dirty="0">
              <a:solidFill>
                <a:srgbClr val="FF6961"/>
              </a:solidFill>
              <a:latin typeface="Browallia New" panose="020B0502040204020203" pitchFamily="34" charset="-34"/>
              <a:cs typeface="Browallia New" panose="020B0502040204020203" pitchFamily="34" charset="-34"/>
            </a:endParaRPr>
          </a:p>
        </p:txBody>
      </p:sp>
      <p:sp>
        <p:nvSpPr>
          <p:cNvPr id="11" name="Content Placeholder 2">
            <a:extLst>
              <a:ext uri="{FF2B5EF4-FFF2-40B4-BE49-F238E27FC236}">
                <a16:creationId xmlns:a16="http://schemas.microsoft.com/office/drawing/2014/main" id="{B7529F67-07AE-4C38-A338-032472F56238}"/>
              </a:ext>
            </a:extLst>
          </p:cNvPr>
          <p:cNvSpPr>
            <a:spLocks noGrp="1"/>
          </p:cNvSpPr>
          <p:nvPr>
            <p:ph idx="1"/>
          </p:nvPr>
        </p:nvSpPr>
        <p:spPr>
          <a:xfrm>
            <a:off x="1603780" y="1160040"/>
            <a:ext cx="5657176" cy="3665925"/>
          </a:xfrm>
        </p:spPr>
        <p:txBody>
          <a:bodyPr>
            <a:noAutofit/>
          </a:bodyPr>
          <a:lstStyle/>
          <a:p>
            <a:pPr marL="0" indent="0">
              <a:buNone/>
            </a:pPr>
            <a:r>
              <a:rPr lang="en-US" sz="1600" b="1" dirty="0">
                <a:solidFill>
                  <a:srgbClr val="FF6961"/>
                </a:solidFill>
                <a:latin typeface="Arial" panose="020B0604020202020204" pitchFamily="34" charset="0"/>
                <a:cs typeface="Arial" panose="020B0604020202020204" pitchFamily="34" charset="0"/>
              </a:rPr>
              <a:t>1 : </a:t>
            </a:r>
            <a:r>
              <a:rPr lang="en-US" sz="1600" dirty="0">
                <a:solidFill>
                  <a:srgbClr val="FF6961"/>
                </a:solidFill>
                <a:latin typeface="Arial" panose="020B0604020202020204" pitchFamily="34" charset="0"/>
                <a:cs typeface="Arial" panose="020B0604020202020204" pitchFamily="34" charset="0"/>
              </a:rPr>
              <a:t>Design Analysis (including OOP Design )</a:t>
            </a:r>
          </a:p>
          <a:p>
            <a:pPr lvl="1"/>
            <a:r>
              <a:rPr lang="en-US" sz="1600" dirty="0">
                <a:latin typeface="Arial" panose="020B0604020202020204" pitchFamily="34" charset="0"/>
                <a:cs typeface="Arial" panose="020B0604020202020204" pitchFamily="34" charset="0"/>
              </a:rPr>
              <a:t>Use Case Diagram, Class Diagram</a:t>
            </a:r>
          </a:p>
          <a:p>
            <a:pPr marL="0" indent="0">
              <a:buNone/>
            </a:pPr>
            <a:r>
              <a:rPr lang="en-US" sz="1600" b="1" dirty="0">
                <a:solidFill>
                  <a:srgbClr val="FF6961"/>
                </a:solidFill>
                <a:latin typeface="Arial" panose="020B0604020202020204" pitchFamily="34" charset="0"/>
                <a:cs typeface="Arial" panose="020B0604020202020204" pitchFamily="34" charset="0"/>
              </a:rPr>
              <a:t>2 : </a:t>
            </a:r>
            <a:r>
              <a:rPr lang="en-US" sz="1600" dirty="0">
                <a:solidFill>
                  <a:srgbClr val="FF6961"/>
                </a:solidFill>
                <a:latin typeface="Arial" panose="020B0604020202020204" pitchFamily="34" charset="0"/>
                <a:cs typeface="Arial" panose="020B0604020202020204" pitchFamily="34" charset="0"/>
              </a:rPr>
              <a:t>Agile Project Methodology + Tech Stack + Code</a:t>
            </a:r>
          </a:p>
          <a:p>
            <a:pPr lvl="1"/>
            <a:r>
              <a:rPr lang="en-US" sz="1600" dirty="0">
                <a:latin typeface="Arial" panose="020B0604020202020204" pitchFamily="34" charset="0"/>
                <a:cs typeface="Arial" panose="020B0604020202020204" pitchFamily="34" charset="0"/>
              </a:rPr>
              <a:t>Pair Programming, Code Review</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Git and GitHub </a:t>
            </a:r>
          </a:p>
          <a:p>
            <a:pPr lvl="1"/>
            <a:r>
              <a:rPr lang="en-US" sz="1600" dirty="0">
                <a:latin typeface="Arial" panose="020B0604020202020204" pitchFamily="34" charset="0"/>
                <a:cs typeface="Arial" panose="020B0604020202020204" pitchFamily="34" charset="0"/>
              </a:rPr>
              <a:t>Code – Pair Programming and tech stack </a:t>
            </a:r>
          </a:p>
          <a:p>
            <a:pPr marL="0" indent="0">
              <a:buNone/>
            </a:pPr>
            <a:r>
              <a:rPr lang="en-US" sz="2000" b="1" dirty="0">
                <a:solidFill>
                  <a:srgbClr val="FF6961"/>
                </a:solidFill>
                <a:latin typeface="Arial" panose="020B0604020202020204" pitchFamily="34" charset="0"/>
                <a:cs typeface="Arial" panose="020B0604020202020204" pitchFamily="34" charset="0"/>
              </a:rPr>
              <a:t>App Demo</a:t>
            </a:r>
          </a:p>
          <a:p>
            <a:pPr marL="0" indent="0">
              <a:buNone/>
            </a:pPr>
            <a:r>
              <a:rPr lang="en-US" sz="1600" b="1" dirty="0">
                <a:solidFill>
                  <a:srgbClr val="FF6961"/>
                </a:solidFill>
                <a:latin typeface="Arial" panose="020B0604020202020204" pitchFamily="34" charset="0"/>
                <a:cs typeface="Arial" panose="020B0604020202020204" pitchFamily="34" charset="0"/>
              </a:rPr>
              <a:t>3 : </a:t>
            </a:r>
            <a:r>
              <a:rPr lang="en-US" sz="1600" dirty="0">
                <a:solidFill>
                  <a:srgbClr val="FF6961"/>
                </a:solidFill>
                <a:latin typeface="Arial" panose="020B0604020202020204" pitchFamily="34" charset="0"/>
                <a:cs typeface="Arial" panose="020B0604020202020204" pitchFamily="34" charset="0"/>
              </a:rPr>
              <a:t>Sprint – 2 &amp; 3 </a:t>
            </a:r>
          </a:p>
          <a:p>
            <a:pPr marL="0" indent="0">
              <a:buNone/>
            </a:pPr>
            <a:r>
              <a:rPr lang="en-US" sz="1600" b="1" dirty="0">
                <a:solidFill>
                  <a:srgbClr val="FF6961"/>
                </a:solidFill>
                <a:latin typeface="Arial" panose="020B0604020202020204" pitchFamily="34" charset="0"/>
                <a:cs typeface="Arial" panose="020B0604020202020204" pitchFamily="34" charset="0"/>
              </a:rPr>
              <a:t>4 : </a:t>
            </a:r>
            <a:r>
              <a:rPr lang="en-US" sz="1600" dirty="0">
                <a:solidFill>
                  <a:srgbClr val="FF6961"/>
                </a:solidFill>
                <a:latin typeface="Arial" panose="020B0604020202020204" pitchFamily="34" charset="0"/>
                <a:cs typeface="Arial" panose="020B0604020202020204" pitchFamily="34" charset="0"/>
              </a:rPr>
              <a:t>Additional features </a:t>
            </a:r>
          </a:p>
          <a:p>
            <a:pPr lvl="2">
              <a:buFont typeface="Wingdings" panose="05000000000000000000" pitchFamily="2" charset="2"/>
              <a:buChar char="ü"/>
            </a:pPr>
            <a:r>
              <a:rPr lang="en-US" sz="1600" dirty="0">
                <a:latin typeface="Arial" panose="020B0604020202020204" pitchFamily="34" charset="0"/>
                <a:cs typeface="Arial" panose="020B0604020202020204" pitchFamily="34" charset="0"/>
              </a:rPr>
              <a:t>Weather API  - Open Weather</a:t>
            </a:r>
          </a:p>
          <a:p>
            <a:pPr lvl="2">
              <a:buFont typeface="Wingdings" panose="05000000000000000000" pitchFamily="2" charset="2"/>
              <a:buChar char="ü"/>
            </a:pPr>
            <a:r>
              <a:rPr lang="en-US" sz="1600" dirty="0">
                <a:latin typeface="Arial" panose="020B0604020202020204" pitchFamily="34" charset="0"/>
                <a:cs typeface="Arial" panose="020B0604020202020204" pitchFamily="34" charset="0"/>
              </a:rPr>
              <a:t>Unplash API</a:t>
            </a:r>
          </a:p>
          <a:p>
            <a:pPr lvl="2">
              <a:buFont typeface="Wingdings" panose="05000000000000000000" pitchFamily="2" charset="2"/>
              <a:buChar char="ü"/>
            </a:pPr>
            <a:r>
              <a:rPr lang="en-US" sz="1600" dirty="0">
                <a:latin typeface="Arial" panose="020B0604020202020204" pitchFamily="34" charset="0"/>
                <a:cs typeface="Arial" panose="020B0604020202020204" pitchFamily="34" charset="0"/>
              </a:rPr>
              <a:t>Light and Dark mode</a:t>
            </a:r>
          </a:p>
          <a:p>
            <a:pPr lvl="2">
              <a:buFont typeface="Wingdings" panose="05000000000000000000" pitchFamily="2" charset="2"/>
              <a:buChar char="ü"/>
            </a:pPr>
            <a:r>
              <a:rPr lang="en-US" sz="1600" dirty="0">
                <a:latin typeface="Arial" panose="020B0604020202020204" pitchFamily="34" charset="0"/>
                <a:cs typeface="Arial" panose="020B0604020202020204" pitchFamily="34" charset="0"/>
              </a:rPr>
              <a:t>Drag and Drop API</a:t>
            </a:r>
            <a:endParaRPr lang="en-US" sz="2000" b="1" dirty="0">
              <a:solidFill>
                <a:srgbClr val="FF6961"/>
              </a:solidFill>
              <a:latin typeface="Arial" panose="020B0604020202020204" pitchFamily="34" charset="0"/>
              <a:cs typeface="Arial" panose="020B0604020202020204" pitchFamily="34" charset="0"/>
            </a:endParaRPr>
          </a:p>
          <a:p>
            <a:pPr marL="0" indent="0">
              <a:buNone/>
            </a:pPr>
            <a:r>
              <a:rPr lang="en-US" sz="1600" b="1" dirty="0">
                <a:solidFill>
                  <a:srgbClr val="FF6961"/>
                </a:solidFill>
                <a:latin typeface="Arial" panose="020B0604020202020204" pitchFamily="34" charset="0"/>
                <a:cs typeface="Arial" panose="020B0604020202020204" pitchFamily="34" charset="0"/>
              </a:rPr>
              <a:t>5: </a:t>
            </a:r>
            <a:r>
              <a:rPr lang="en-US" sz="1600" b="1" dirty="0" err="1">
                <a:solidFill>
                  <a:srgbClr val="FF6961"/>
                </a:solidFill>
                <a:latin typeface="Arial" panose="020B0604020202020204" pitchFamily="34" charset="0"/>
                <a:cs typeface="Arial" panose="020B0604020202020204" pitchFamily="34" charset="0"/>
              </a:rPr>
              <a:t>Github</a:t>
            </a:r>
            <a:r>
              <a:rPr lang="en-US" sz="1600" b="1" dirty="0">
                <a:solidFill>
                  <a:srgbClr val="FF6961"/>
                </a:solidFill>
                <a:latin typeface="Arial" panose="020B0604020202020204" pitchFamily="34" charset="0"/>
                <a:cs typeface="Arial" panose="020B0604020202020204" pitchFamily="34" charset="0"/>
              </a:rPr>
              <a:t> + Code walkthrough + Lesson learned</a:t>
            </a:r>
            <a:endParaRPr lang="en-US" sz="1600" dirty="0">
              <a:latin typeface="Arial" panose="020B0604020202020204" pitchFamily="34" charset="0"/>
              <a:cs typeface="Arial" panose="020B0604020202020204" pitchFamily="34" charset="0"/>
            </a:endParaRPr>
          </a:p>
          <a:p>
            <a:pPr marL="360045" lvl="1" indent="0">
              <a:buNone/>
            </a:pPr>
            <a:endParaRPr lang="en-US" sz="1600" dirty="0">
              <a:latin typeface="Arial" panose="020B0604020202020204" pitchFamily="34" charset="0"/>
              <a:cs typeface="Arial" panose="020B0604020202020204" pitchFamily="34" charset="0"/>
            </a:endParaRP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GB"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2</a:t>
            </a:fld>
            <a:endParaRPr lang="en-GB" dirty="0">
              <a:latin typeface="Arial" panose="020B0604020202020204" pitchFamily="34" charset="0"/>
              <a:cs typeface="Arial" panose="020B0604020202020204" pitchFamily="34" charset="0"/>
            </a:endParaRPr>
          </a:p>
        </p:txBody>
      </p:sp>
      <p:pic>
        <p:nvPicPr>
          <p:cNvPr id="1026" name="Picture 2" descr="💻">
            <a:extLst>
              <a:ext uri="{FF2B5EF4-FFF2-40B4-BE49-F238E27FC236}">
                <a16:creationId xmlns:a16="http://schemas.microsoft.com/office/drawing/2014/main" id="{900AD2DF-FFA5-4B2D-A853-D1D0F4C3B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2770" y="2315568"/>
            <a:ext cx="338986" cy="33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36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818931"/>
            <a:ext cx="7920038" cy="500904"/>
          </a:xfrm>
        </p:spPr>
        <p:txBody>
          <a:bodyPr vert="horz" lIns="91440" tIns="45720" rIns="91440" bIns="45720" rtlCol="0" anchor="ctr">
            <a:noAutofit/>
          </a:bodyPr>
          <a:lstStyle/>
          <a:p>
            <a:pPr algn="ctr"/>
            <a:r>
              <a:rPr lang="en-US" sz="4800" b="1" dirty="0">
                <a:solidFill>
                  <a:srgbClr val="FF6961"/>
                </a:solidFill>
                <a:latin typeface="Browallia New" panose="020B0502040204020203" pitchFamily="34" charset="-34"/>
                <a:cs typeface="Browallia New" panose="020B0502040204020203" pitchFamily="34" charset="-34"/>
              </a:rPr>
              <a:t>Design Analysis </a:t>
            </a: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3</a:t>
            </a:fld>
            <a:endParaRPr lang="en-GB" dirty="0">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62309741-C01E-44E6-8505-0710FFA1523B}"/>
              </a:ext>
            </a:extLst>
          </p:cNvPr>
          <p:cNvGraphicFramePr/>
          <p:nvPr>
            <p:extLst>
              <p:ext uri="{D42A27DB-BD31-4B8C-83A1-F6EECF244321}">
                <p14:modId xmlns:p14="http://schemas.microsoft.com/office/powerpoint/2010/main" val="4194433964"/>
              </p:ext>
            </p:extLst>
          </p:nvPr>
        </p:nvGraphicFramePr>
        <p:xfrm>
          <a:off x="91026" y="1436836"/>
          <a:ext cx="7622134" cy="3714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099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168783"/>
            <a:ext cx="7920038" cy="500904"/>
          </a:xfrm>
        </p:spPr>
        <p:txBody>
          <a:bodyPr vert="horz" lIns="91440" tIns="45720" rIns="91440" bIns="45720" rtlCol="0" anchor="ctr">
            <a:noAutofit/>
          </a:bodyPr>
          <a:lstStyle/>
          <a:p>
            <a:pPr algn="ctr"/>
            <a:r>
              <a:rPr lang="en-AU" sz="4800" b="1" dirty="0">
                <a:solidFill>
                  <a:srgbClr val="FF6961"/>
                </a:solidFill>
                <a:latin typeface="Browallia New" panose="020B0502040204020203" pitchFamily="34" charset="-34"/>
                <a:cs typeface="Browallia New" panose="020B0502040204020203" pitchFamily="34" charset="-34"/>
              </a:rPr>
              <a:t>Agile Project Methodology - Trello</a:t>
            </a:r>
            <a:endParaRPr lang="en-GB" sz="48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4</a:t>
            </a:fld>
            <a:endParaRPr lang="en-GB"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2F55D81-E433-4C7A-B2E6-CD3BB7645758}"/>
              </a:ext>
            </a:extLst>
          </p:cNvPr>
          <p:cNvPicPr>
            <a:picLocks noChangeAspect="1"/>
          </p:cNvPicPr>
          <p:nvPr/>
        </p:nvPicPr>
        <p:blipFill>
          <a:blip r:embed="rId3"/>
          <a:stretch>
            <a:fillRect/>
          </a:stretch>
        </p:blipFill>
        <p:spPr>
          <a:xfrm>
            <a:off x="0" y="740175"/>
            <a:ext cx="7920038" cy="4337010"/>
          </a:xfrm>
          <a:prstGeom prst="rect">
            <a:avLst/>
          </a:prstGeom>
        </p:spPr>
      </p:pic>
      <p:sp>
        <p:nvSpPr>
          <p:cNvPr id="2" name="Oval 1">
            <a:extLst>
              <a:ext uri="{FF2B5EF4-FFF2-40B4-BE49-F238E27FC236}">
                <a16:creationId xmlns:a16="http://schemas.microsoft.com/office/drawing/2014/main" id="{D6A58514-BEB8-48C0-BEF1-F671F30A42FB}"/>
              </a:ext>
            </a:extLst>
          </p:cNvPr>
          <p:cNvSpPr/>
          <p:nvPr/>
        </p:nvSpPr>
        <p:spPr>
          <a:xfrm>
            <a:off x="4596962" y="819703"/>
            <a:ext cx="177210" cy="18684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D</a:t>
            </a:r>
            <a:endParaRPr lang="en-AU" sz="900" dirty="0">
              <a:solidFill>
                <a:schemeClr val="tx1"/>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93B9B234-CEEE-47B4-825B-AFBEB10C20AB}"/>
              </a:ext>
            </a:extLst>
          </p:cNvPr>
          <p:cNvSpPr/>
          <p:nvPr/>
        </p:nvSpPr>
        <p:spPr>
          <a:xfrm>
            <a:off x="1201479" y="2191303"/>
            <a:ext cx="177210" cy="18684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D</a:t>
            </a:r>
            <a:endParaRPr lang="en-AU" sz="900" dirty="0">
              <a:solidFill>
                <a:schemeClr val="tx1"/>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7CB6CF0B-D5D5-4B6F-BEA6-A51CDD0A1CAD}"/>
              </a:ext>
            </a:extLst>
          </p:cNvPr>
          <p:cNvSpPr/>
          <p:nvPr/>
        </p:nvSpPr>
        <p:spPr>
          <a:xfrm>
            <a:off x="1658679" y="2718290"/>
            <a:ext cx="177210" cy="18684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D</a:t>
            </a:r>
            <a:endParaRPr lang="en-AU" sz="900" dirty="0">
              <a:solidFill>
                <a:schemeClr val="tx1"/>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01B9C31E-BDC5-41BE-BDAA-2ED982713DE8}"/>
              </a:ext>
            </a:extLst>
          </p:cNvPr>
          <p:cNvSpPr/>
          <p:nvPr/>
        </p:nvSpPr>
        <p:spPr>
          <a:xfrm>
            <a:off x="7155798" y="1722375"/>
            <a:ext cx="177210" cy="18684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D</a:t>
            </a:r>
            <a:endParaRPr lang="en-AU" sz="900" dirty="0">
              <a:solidFill>
                <a:schemeClr val="tx1"/>
              </a:solidFill>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B09A13E2-A690-4D65-A87E-E2CACC64D91D}"/>
              </a:ext>
            </a:extLst>
          </p:cNvPr>
          <p:cNvSpPr/>
          <p:nvPr/>
        </p:nvSpPr>
        <p:spPr>
          <a:xfrm>
            <a:off x="4807272" y="822152"/>
            <a:ext cx="177210" cy="18684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V</a:t>
            </a:r>
            <a:endParaRPr lang="en-AU" sz="900" dirty="0">
              <a:solidFill>
                <a:schemeClr val="tx1"/>
              </a:solidFill>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99FE8277-1E03-4FEF-83C2-9FB88F6A6F05}"/>
              </a:ext>
            </a:extLst>
          </p:cNvPr>
          <p:cNvSpPr/>
          <p:nvPr/>
        </p:nvSpPr>
        <p:spPr>
          <a:xfrm>
            <a:off x="1658679" y="2191303"/>
            <a:ext cx="177210" cy="18684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V</a:t>
            </a:r>
            <a:endParaRPr lang="en-AU" sz="9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1B692231-4DB9-468C-8A63-B77635636B02}"/>
              </a:ext>
            </a:extLst>
          </p:cNvPr>
          <p:cNvSpPr/>
          <p:nvPr/>
        </p:nvSpPr>
        <p:spPr>
          <a:xfrm>
            <a:off x="1658679" y="3205168"/>
            <a:ext cx="177210" cy="18684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V</a:t>
            </a:r>
            <a:endParaRPr lang="en-AU" sz="9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2C30119A-7A07-438B-BF9C-83537062D0D1}"/>
              </a:ext>
            </a:extLst>
          </p:cNvPr>
          <p:cNvSpPr/>
          <p:nvPr/>
        </p:nvSpPr>
        <p:spPr>
          <a:xfrm>
            <a:off x="7629415" y="1714674"/>
            <a:ext cx="177210" cy="18684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V</a:t>
            </a:r>
            <a:endParaRPr lang="en-AU" sz="900" dirty="0">
              <a:solidFill>
                <a:schemeClr val="tx1"/>
              </a:solidFill>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F103EA17-3F24-4DBE-8B81-2FF1E06E30B9}"/>
              </a:ext>
            </a:extLst>
          </p:cNvPr>
          <p:cNvSpPr/>
          <p:nvPr/>
        </p:nvSpPr>
        <p:spPr>
          <a:xfrm>
            <a:off x="5655303" y="1896881"/>
            <a:ext cx="177210" cy="18684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V</a:t>
            </a:r>
            <a:endParaRPr lang="en-AU" sz="900" dirty="0">
              <a:solidFill>
                <a:schemeClr val="tx1"/>
              </a:solidFill>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8BE8B32B-E166-4244-8450-277C390A72A0}"/>
              </a:ext>
            </a:extLst>
          </p:cNvPr>
          <p:cNvSpPr/>
          <p:nvPr/>
        </p:nvSpPr>
        <p:spPr>
          <a:xfrm>
            <a:off x="5655303" y="1582150"/>
            <a:ext cx="177210" cy="18684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D</a:t>
            </a:r>
            <a:endParaRPr lang="en-AU" sz="9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750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346883"/>
            <a:ext cx="7920038" cy="500904"/>
          </a:xfrm>
        </p:spPr>
        <p:txBody>
          <a:bodyPr vert="horz" lIns="91440" tIns="45720" rIns="91440" bIns="45720" rtlCol="0" anchor="ctr">
            <a:noAutofit/>
          </a:bodyPr>
          <a:lstStyle/>
          <a:p>
            <a:pPr algn="ctr"/>
            <a:r>
              <a:rPr lang="en-AU" sz="4400" b="1" dirty="0">
                <a:solidFill>
                  <a:srgbClr val="FF6961"/>
                </a:solidFill>
                <a:latin typeface="Browallia New" panose="020B0502040204020203" pitchFamily="34" charset="-34"/>
                <a:cs typeface="Browallia New" panose="020B0502040204020203" pitchFamily="34" charset="-34"/>
              </a:rPr>
              <a:t>OOP Design Analysis: Use Case Diagram</a:t>
            </a:r>
            <a:endParaRPr lang="en-GB" sz="44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5</a:t>
            </a:fld>
            <a:endParaRPr lang="en-GB"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CBEC565E-590F-44EC-807A-06BF812CE43B}"/>
              </a:ext>
            </a:extLst>
          </p:cNvPr>
          <p:cNvSpPr/>
          <p:nvPr/>
        </p:nvSpPr>
        <p:spPr>
          <a:xfrm>
            <a:off x="1880391" y="934001"/>
            <a:ext cx="4342671" cy="4071626"/>
          </a:xfrm>
          <a:prstGeom prst="roundRect">
            <a:avLst/>
          </a:prstGeom>
          <a:solidFill>
            <a:schemeClr val="bg1">
              <a:lumMod val="95000"/>
            </a:schemeClr>
          </a:solidFill>
          <a:ln w="9525">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b="1" dirty="0">
              <a:solidFill>
                <a:srgbClr val="FF6961"/>
              </a:solidFill>
              <a:latin typeface="Abadi" panose="020B0604020104020204" pitchFamily="34" charset="0"/>
              <a:cs typeface="Arial" panose="020B0604020202020204" pitchFamily="34" charset="0"/>
            </a:endParaRPr>
          </a:p>
        </p:txBody>
      </p:sp>
      <p:pic>
        <p:nvPicPr>
          <p:cNvPr id="9" name="Picture 2" descr="Stick figure - Wikipedia">
            <a:extLst>
              <a:ext uri="{FF2B5EF4-FFF2-40B4-BE49-F238E27FC236}">
                <a16:creationId xmlns:a16="http://schemas.microsoft.com/office/drawing/2014/main" id="{B3B15F31-A051-4C9E-9AE4-2F51571B9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6" y="2432990"/>
            <a:ext cx="960053" cy="13553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2FFF5074-0AC2-4F60-90E0-99FC3A0EA8E3}"/>
              </a:ext>
            </a:extLst>
          </p:cNvPr>
          <p:cNvSpPr/>
          <p:nvPr/>
        </p:nvSpPr>
        <p:spPr>
          <a:xfrm>
            <a:off x="2210436" y="1528379"/>
            <a:ext cx="1666691" cy="691276"/>
          </a:xfrm>
          <a:prstGeom prst="ellipse">
            <a:avLst/>
          </a:prstGeom>
          <a:noFill/>
          <a:ln w="9525">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6961"/>
                </a:solidFill>
                <a:latin typeface="Abadi" panose="020B0604020104020204" pitchFamily="34" charset="0"/>
                <a:cs typeface="Arial" panose="020B0604020202020204" pitchFamily="34" charset="0"/>
              </a:rPr>
              <a:t>Add task</a:t>
            </a:r>
            <a:endParaRPr lang="en-AU" sz="1500" b="1" dirty="0">
              <a:solidFill>
                <a:srgbClr val="FF6961"/>
              </a:solidFill>
              <a:latin typeface="Abadi" panose="020B0604020104020204" pitchFamily="34" charset="0"/>
              <a:cs typeface="Arial" panose="020B0604020202020204" pitchFamily="34" charset="0"/>
            </a:endParaRPr>
          </a:p>
        </p:txBody>
      </p:sp>
      <p:sp>
        <p:nvSpPr>
          <p:cNvPr id="12" name="Oval 11">
            <a:extLst>
              <a:ext uri="{FF2B5EF4-FFF2-40B4-BE49-F238E27FC236}">
                <a16:creationId xmlns:a16="http://schemas.microsoft.com/office/drawing/2014/main" id="{29081DFB-77C1-4207-A827-EB32B86B2A3B}"/>
              </a:ext>
            </a:extLst>
          </p:cNvPr>
          <p:cNvSpPr/>
          <p:nvPr/>
        </p:nvSpPr>
        <p:spPr>
          <a:xfrm>
            <a:off x="2177097" y="3369713"/>
            <a:ext cx="1666691" cy="691276"/>
          </a:xfrm>
          <a:prstGeom prst="ellipse">
            <a:avLst/>
          </a:prstGeom>
          <a:noFill/>
          <a:ln w="9525">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rgbClr val="FF6961"/>
                </a:solidFill>
                <a:latin typeface="Abadi" panose="020B0604020104020204" pitchFamily="34" charset="0"/>
                <a:cs typeface="Arial" panose="020B0604020202020204" pitchFamily="34" charset="0"/>
              </a:rPr>
              <a:t>Delete Task</a:t>
            </a:r>
            <a:endParaRPr lang="en-AU" sz="1500" b="1" dirty="0">
              <a:solidFill>
                <a:srgbClr val="FF6961"/>
              </a:solidFill>
              <a:latin typeface="Abadi" panose="020B0604020104020204" pitchFamily="34" charset="0"/>
              <a:cs typeface="Arial" panose="020B0604020202020204" pitchFamily="34" charset="0"/>
            </a:endParaRPr>
          </a:p>
        </p:txBody>
      </p:sp>
      <p:sp>
        <p:nvSpPr>
          <p:cNvPr id="13" name="Oval 12">
            <a:extLst>
              <a:ext uri="{FF2B5EF4-FFF2-40B4-BE49-F238E27FC236}">
                <a16:creationId xmlns:a16="http://schemas.microsoft.com/office/drawing/2014/main" id="{D8BA8E5F-1D63-49E7-9FDC-1487DB61F0C3}"/>
              </a:ext>
            </a:extLst>
          </p:cNvPr>
          <p:cNvSpPr/>
          <p:nvPr/>
        </p:nvSpPr>
        <p:spPr>
          <a:xfrm>
            <a:off x="2177097" y="2449046"/>
            <a:ext cx="1666691" cy="691276"/>
          </a:xfrm>
          <a:prstGeom prst="ellipse">
            <a:avLst/>
          </a:prstGeom>
          <a:noFill/>
          <a:ln w="9525">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rgbClr val="FF6961"/>
                </a:solidFill>
                <a:latin typeface="Abadi" panose="020B0604020104020204" pitchFamily="34" charset="0"/>
                <a:cs typeface="Arial" panose="020B0604020202020204" pitchFamily="34" charset="0"/>
              </a:rPr>
              <a:t>Edit Task</a:t>
            </a:r>
            <a:endParaRPr lang="en-AU" sz="1500" b="1" dirty="0">
              <a:solidFill>
                <a:srgbClr val="FF6961"/>
              </a:solidFill>
              <a:latin typeface="Abadi" panose="020B0604020104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31949DE0-932C-4E5D-B605-1A0570FB9A04}"/>
              </a:ext>
            </a:extLst>
          </p:cNvPr>
          <p:cNvSpPr txBox="1"/>
          <p:nvPr/>
        </p:nvSpPr>
        <p:spPr>
          <a:xfrm>
            <a:off x="143403" y="3632662"/>
            <a:ext cx="904031" cy="300082"/>
          </a:xfrm>
          <a:prstGeom prst="rect">
            <a:avLst/>
          </a:prstGeom>
          <a:noFill/>
        </p:spPr>
        <p:txBody>
          <a:bodyPr wrap="square">
            <a:spAutoFit/>
          </a:bodyPr>
          <a:lstStyle/>
          <a:p>
            <a:pPr algn="ctr"/>
            <a:r>
              <a:rPr lang="en-US" sz="1350" b="1" dirty="0">
                <a:solidFill>
                  <a:srgbClr val="FF6961"/>
                </a:solidFill>
                <a:latin typeface="Abadi" panose="020B0604020104020204" pitchFamily="34" charset="0"/>
                <a:cs typeface="Arial" panose="020B0604020202020204" pitchFamily="34" charset="0"/>
              </a:rPr>
              <a:t>User</a:t>
            </a:r>
            <a:endParaRPr lang="en-AU" sz="1350" b="1" dirty="0">
              <a:solidFill>
                <a:srgbClr val="FF6961"/>
              </a:solidFill>
              <a:latin typeface="Abadi" panose="020B0604020104020204" pitchFamily="34" charset="0"/>
              <a:cs typeface="Arial" panose="020B0604020202020204" pitchFamily="34" charset="0"/>
            </a:endParaRPr>
          </a:p>
        </p:txBody>
      </p:sp>
      <p:sp>
        <p:nvSpPr>
          <p:cNvPr id="15" name="Oval 14">
            <a:extLst>
              <a:ext uri="{FF2B5EF4-FFF2-40B4-BE49-F238E27FC236}">
                <a16:creationId xmlns:a16="http://schemas.microsoft.com/office/drawing/2014/main" id="{83F2D1FA-6FC9-423F-A58E-45CA1844B7AF}"/>
              </a:ext>
            </a:extLst>
          </p:cNvPr>
          <p:cNvSpPr/>
          <p:nvPr/>
        </p:nvSpPr>
        <p:spPr>
          <a:xfrm>
            <a:off x="2210436" y="4290380"/>
            <a:ext cx="1666691" cy="691276"/>
          </a:xfrm>
          <a:prstGeom prst="ellipse">
            <a:avLst/>
          </a:prstGeom>
          <a:noFill/>
          <a:ln w="9525">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6961"/>
                </a:solidFill>
                <a:latin typeface="Abadi" panose="020B0604020104020204" pitchFamily="34" charset="0"/>
                <a:cs typeface="Arial" panose="020B0604020202020204" pitchFamily="34" charset="0"/>
              </a:rPr>
              <a:t>Mark </a:t>
            </a:r>
            <a:r>
              <a:rPr lang="en-US" sz="1500" b="1">
                <a:solidFill>
                  <a:srgbClr val="FF6961"/>
                </a:solidFill>
                <a:latin typeface="Abadi" panose="020B0604020104020204" pitchFamily="34" charset="0"/>
                <a:cs typeface="Arial" panose="020B0604020202020204" pitchFamily="34" charset="0"/>
              </a:rPr>
              <a:t>as Done</a:t>
            </a:r>
            <a:endParaRPr lang="en-AU" sz="1500" b="1" dirty="0">
              <a:solidFill>
                <a:srgbClr val="FF6961"/>
              </a:solidFill>
              <a:latin typeface="Abadi" panose="020B0604020104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31329761-85B7-41F0-BC19-5BF82C1938FB}"/>
              </a:ext>
            </a:extLst>
          </p:cNvPr>
          <p:cNvCxnSpPr>
            <a:cxnSpLocks/>
            <a:endCxn id="10" idx="2"/>
          </p:cNvCxnSpPr>
          <p:nvPr/>
        </p:nvCxnSpPr>
        <p:spPr>
          <a:xfrm flipV="1">
            <a:off x="672111" y="1874017"/>
            <a:ext cx="1538325" cy="1380767"/>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A539CC-CCCB-42AB-8988-B69DA7453678}"/>
              </a:ext>
            </a:extLst>
          </p:cNvPr>
          <p:cNvCxnSpPr>
            <a:cxnSpLocks/>
          </p:cNvCxnSpPr>
          <p:nvPr/>
        </p:nvCxnSpPr>
        <p:spPr>
          <a:xfrm flipV="1">
            <a:off x="707916" y="2705286"/>
            <a:ext cx="1407268" cy="568477"/>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8B7EE-11F9-45F5-B02E-004865683698}"/>
              </a:ext>
            </a:extLst>
          </p:cNvPr>
          <p:cNvCxnSpPr>
            <a:cxnSpLocks/>
          </p:cNvCxnSpPr>
          <p:nvPr/>
        </p:nvCxnSpPr>
        <p:spPr>
          <a:xfrm>
            <a:off x="707916" y="3270639"/>
            <a:ext cx="1371406" cy="355311"/>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275543-8154-4777-AED0-FEDEC3A05171}"/>
              </a:ext>
            </a:extLst>
          </p:cNvPr>
          <p:cNvCxnSpPr>
            <a:cxnSpLocks/>
            <a:endCxn id="15" idx="2"/>
          </p:cNvCxnSpPr>
          <p:nvPr/>
        </p:nvCxnSpPr>
        <p:spPr>
          <a:xfrm>
            <a:off x="664230" y="3254783"/>
            <a:ext cx="1546206" cy="1381235"/>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92759CB-938B-48EA-AAB0-541041D9C1E0}"/>
              </a:ext>
            </a:extLst>
          </p:cNvPr>
          <p:cNvSpPr txBox="1"/>
          <p:nvPr/>
        </p:nvSpPr>
        <p:spPr>
          <a:xfrm>
            <a:off x="2079321" y="1120652"/>
            <a:ext cx="1187832" cy="323165"/>
          </a:xfrm>
          <a:prstGeom prst="rect">
            <a:avLst/>
          </a:prstGeom>
          <a:solidFill>
            <a:schemeClr val="accent2">
              <a:lumMod val="20000"/>
              <a:lumOff val="80000"/>
            </a:schemeClr>
          </a:solidFill>
        </p:spPr>
        <p:txBody>
          <a:bodyPr wrap="square">
            <a:spAutoFit/>
          </a:bodyPr>
          <a:lstStyle/>
          <a:p>
            <a:pPr algn="ctr"/>
            <a:r>
              <a:rPr lang="en-US" sz="1500" b="1" dirty="0">
                <a:solidFill>
                  <a:srgbClr val="1F1F1F"/>
                </a:solidFill>
                <a:latin typeface="Abadi" panose="020B0604020104020204" pitchFamily="34" charset="0"/>
                <a:cs typeface="Arial" panose="020B0604020202020204" pitchFamily="34" charset="0"/>
              </a:rPr>
              <a:t>Use Cases</a:t>
            </a:r>
            <a:endParaRPr lang="en-AU" sz="1500" b="1" dirty="0">
              <a:solidFill>
                <a:srgbClr val="1F1F1F"/>
              </a:solidFill>
              <a:latin typeface="Abadi" panose="020B0604020104020204" pitchFamily="34" charset="0"/>
              <a:cs typeface="Arial" panose="020B0604020202020204" pitchFamily="34" charset="0"/>
            </a:endParaRPr>
          </a:p>
        </p:txBody>
      </p:sp>
      <p:sp>
        <p:nvSpPr>
          <p:cNvPr id="21" name="Oval 20">
            <a:extLst>
              <a:ext uri="{FF2B5EF4-FFF2-40B4-BE49-F238E27FC236}">
                <a16:creationId xmlns:a16="http://schemas.microsoft.com/office/drawing/2014/main" id="{BEC6DADA-E975-42C8-BD10-AF67FDA4056C}"/>
              </a:ext>
            </a:extLst>
          </p:cNvPr>
          <p:cNvSpPr/>
          <p:nvPr/>
        </p:nvSpPr>
        <p:spPr>
          <a:xfrm>
            <a:off x="4224926" y="3923241"/>
            <a:ext cx="1666691" cy="691276"/>
          </a:xfrm>
          <a:prstGeom prst="ellipse">
            <a:avLst/>
          </a:prstGeom>
          <a:noFill/>
          <a:ln w="9525">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rgbClr val="FF6961"/>
                </a:solidFill>
                <a:latin typeface="Abadi" panose="020B0604020104020204" pitchFamily="34" charset="0"/>
                <a:cs typeface="Arial" panose="020B0604020202020204" pitchFamily="34" charset="0"/>
              </a:rPr>
              <a:t>Save tasks</a:t>
            </a:r>
            <a:endParaRPr lang="en-AU" sz="1500" b="1" dirty="0">
              <a:solidFill>
                <a:srgbClr val="FF6961"/>
              </a:solidFill>
              <a:latin typeface="Abadi" panose="020B0604020104020204" pitchFamily="34" charset="0"/>
              <a:cs typeface="Arial" panose="020B0604020202020204" pitchFamily="34" charset="0"/>
            </a:endParaRPr>
          </a:p>
        </p:txBody>
      </p:sp>
      <p:sp>
        <p:nvSpPr>
          <p:cNvPr id="22" name="Oval 21">
            <a:extLst>
              <a:ext uri="{FF2B5EF4-FFF2-40B4-BE49-F238E27FC236}">
                <a16:creationId xmlns:a16="http://schemas.microsoft.com/office/drawing/2014/main" id="{DA86EB09-372E-42CC-AB38-7675BB876D56}"/>
              </a:ext>
            </a:extLst>
          </p:cNvPr>
          <p:cNvSpPr/>
          <p:nvPr/>
        </p:nvSpPr>
        <p:spPr>
          <a:xfrm>
            <a:off x="4034562" y="1036726"/>
            <a:ext cx="1666691" cy="691276"/>
          </a:xfrm>
          <a:prstGeom prst="ellipse">
            <a:avLst/>
          </a:prstGeom>
          <a:noFill/>
          <a:ln w="9525">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rgbClr val="FF6961"/>
                </a:solidFill>
                <a:latin typeface="Abadi" panose="020B0604020104020204" pitchFamily="34" charset="0"/>
                <a:cs typeface="Arial" panose="020B0604020202020204" pitchFamily="34" charset="0"/>
              </a:rPr>
              <a:t>Render</a:t>
            </a:r>
            <a:endParaRPr lang="en-AU" sz="1500" b="1" dirty="0">
              <a:solidFill>
                <a:srgbClr val="FF6961"/>
              </a:solidFill>
              <a:latin typeface="Abadi" panose="020B0604020104020204" pitchFamily="34" charset="0"/>
              <a:cs typeface="Arial" panose="020B0604020202020204" pitchFamily="34" charset="0"/>
            </a:endParaRPr>
          </a:p>
        </p:txBody>
      </p:sp>
      <p:pic>
        <p:nvPicPr>
          <p:cNvPr id="23" name="Picture 2" descr="Stick figure - Wikipedia">
            <a:extLst>
              <a:ext uri="{FF2B5EF4-FFF2-40B4-BE49-F238E27FC236}">
                <a16:creationId xmlns:a16="http://schemas.microsoft.com/office/drawing/2014/main" id="{070B0CCA-3D2D-4420-B3C6-8C4B426A9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723" y="1435640"/>
            <a:ext cx="960053" cy="135536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20EF8690-ACA6-46FE-8862-401245847A77}"/>
              </a:ext>
            </a:extLst>
          </p:cNvPr>
          <p:cNvSpPr txBox="1"/>
          <p:nvPr/>
        </p:nvSpPr>
        <p:spPr>
          <a:xfrm>
            <a:off x="6258729" y="2661818"/>
            <a:ext cx="904031" cy="300082"/>
          </a:xfrm>
          <a:prstGeom prst="rect">
            <a:avLst/>
          </a:prstGeom>
          <a:noFill/>
        </p:spPr>
        <p:txBody>
          <a:bodyPr wrap="square">
            <a:spAutoFit/>
          </a:bodyPr>
          <a:lstStyle>
            <a:defPPr>
              <a:defRPr lang="en-US"/>
            </a:defPPr>
            <a:lvl1pPr algn="ctr">
              <a:defRPr sz="1350" b="1">
                <a:solidFill>
                  <a:srgbClr val="1F1F1F"/>
                </a:solidFill>
                <a:latin typeface="Abadi" panose="020B0604020104020204" pitchFamily="34" charset="0"/>
                <a:cs typeface="Arial" panose="020B0604020202020204" pitchFamily="34" charset="0"/>
              </a:defRPr>
            </a:lvl1pPr>
          </a:lstStyle>
          <a:p>
            <a:r>
              <a:rPr lang="en-US">
                <a:solidFill>
                  <a:srgbClr val="FF6961"/>
                </a:solidFill>
              </a:rPr>
              <a:t>System</a:t>
            </a:r>
            <a:endParaRPr lang="en-AU" dirty="0">
              <a:solidFill>
                <a:srgbClr val="FF6961"/>
              </a:solidFill>
            </a:endParaRPr>
          </a:p>
        </p:txBody>
      </p:sp>
      <p:pic>
        <p:nvPicPr>
          <p:cNvPr id="25" name="Picture 2" descr="Stick figure - Wikipedia">
            <a:extLst>
              <a:ext uri="{FF2B5EF4-FFF2-40B4-BE49-F238E27FC236}">
                <a16:creationId xmlns:a16="http://schemas.microsoft.com/office/drawing/2014/main" id="{A86E28D5-3E1F-4A5C-A1BE-ACEC93E98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723" y="3584981"/>
            <a:ext cx="960053" cy="135536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E1EDE2C-B7F4-445D-82E2-E78A4C48566F}"/>
              </a:ext>
            </a:extLst>
          </p:cNvPr>
          <p:cNvSpPr txBox="1"/>
          <p:nvPr/>
        </p:nvSpPr>
        <p:spPr>
          <a:xfrm>
            <a:off x="5936985" y="4836289"/>
            <a:ext cx="1533715" cy="507831"/>
          </a:xfrm>
          <a:prstGeom prst="rect">
            <a:avLst/>
          </a:prstGeom>
          <a:noFill/>
        </p:spPr>
        <p:txBody>
          <a:bodyPr wrap="square">
            <a:spAutoFit/>
          </a:bodyPr>
          <a:lstStyle/>
          <a:p>
            <a:pPr algn="ctr"/>
            <a:r>
              <a:rPr lang="en-US" sz="1350" b="1" dirty="0">
                <a:solidFill>
                  <a:srgbClr val="FF6961"/>
                </a:solidFill>
                <a:latin typeface="Abadi" panose="020B0604020104020204" pitchFamily="34" charset="0"/>
                <a:cs typeface="Arial" panose="020B0604020202020204" pitchFamily="34" charset="0"/>
              </a:rPr>
              <a:t>Local Storage/ Database</a:t>
            </a:r>
            <a:endParaRPr lang="en-AU" sz="1350" b="1" dirty="0">
              <a:solidFill>
                <a:srgbClr val="FF6961"/>
              </a:solidFill>
              <a:latin typeface="Abadi" panose="020B0604020104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C35BE0BE-785B-4028-B93A-07012749214E}"/>
              </a:ext>
            </a:extLst>
          </p:cNvPr>
          <p:cNvCxnSpPr>
            <a:cxnSpLocks/>
          </p:cNvCxnSpPr>
          <p:nvPr/>
        </p:nvCxnSpPr>
        <p:spPr>
          <a:xfrm>
            <a:off x="3930706" y="1757790"/>
            <a:ext cx="2542272" cy="533733"/>
          </a:xfrm>
          <a:prstGeom prst="line">
            <a:avLst/>
          </a:prstGeom>
          <a:noFill/>
          <a:ln w="19050">
            <a:solidFill>
              <a:srgbClr val="FF696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3CB77415-8711-4779-A842-C06162C6104B}"/>
              </a:ext>
            </a:extLst>
          </p:cNvPr>
          <p:cNvCxnSpPr>
            <a:cxnSpLocks/>
            <a:stCxn id="22" idx="6"/>
          </p:cNvCxnSpPr>
          <p:nvPr/>
        </p:nvCxnSpPr>
        <p:spPr>
          <a:xfrm>
            <a:off x="5701253" y="1382364"/>
            <a:ext cx="783004" cy="837291"/>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6D1D0C-7773-4AE5-9B5E-EBD1C8BA271E}"/>
              </a:ext>
            </a:extLst>
          </p:cNvPr>
          <p:cNvCxnSpPr>
            <a:cxnSpLocks/>
          </p:cNvCxnSpPr>
          <p:nvPr/>
        </p:nvCxnSpPr>
        <p:spPr>
          <a:xfrm flipV="1">
            <a:off x="3898067" y="2310845"/>
            <a:ext cx="2689213" cy="444360"/>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E73F5-71EC-493D-9E80-C4A6EE8FFD44}"/>
              </a:ext>
            </a:extLst>
          </p:cNvPr>
          <p:cNvCxnSpPr>
            <a:cxnSpLocks/>
          </p:cNvCxnSpPr>
          <p:nvPr/>
        </p:nvCxnSpPr>
        <p:spPr>
          <a:xfrm flipV="1">
            <a:off x="3802815" y="2310845"/>
            <a:ext cx="2753415" cy="1155676"/>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DC576D2-3FBE-4259-83CB-50531A6A5028}"/>
              </a:ext>
            </a:extLst>
          </p:cNvPr>
          <p:cNvCxnSpPr>
            <a:cxnSpLocks/>
          </p:cNvCxnSpPr>
          <p:nvPr/>
        </p:nvCxnSpPr>
        <p:spPr>
          <a:xfrm flipV="1">
            <a:off x="3771765" y="2399385"/>
            <a:ext cx="2701213" cy="1956745"/>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386A78B-B4B5-4D79-B88D-5243AFD3DF05}"/>
              </a:ext>
            </a:extLst>
          </p:cNvPr>
          <p:cNvCxnSpPr>
            <a:cxnSpLocks/>
            <a:stCxn id="21" idx="6"/>
          </p:cNvCxnSpPr>
          <p:nvPr/>
        </p:nvCxnSpPr>
        <p:spPr>
          <a:xfrm>
            <a:off x="5891617" y="4268879"/>
            <a:ext cx="472872" cy="223867"/>
          </a:xfrm>
          <a:prstGeom prst="line">
            <a:avLst/>
          </a:prstGeom>
          <a:ln w="19050">
            <a:solidFill>
              <a:srgbClr val="FF69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631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781693"/>
            <a:ext cx="7920038" cy="500904"/>
          </a:xfrm>
        </p:spPr>
        <p:txBody>
          <a:bodyPr vert="horz" lIns="91440" tIns="45720" rIns="91440" bIns="45720" rtlCol="0" anchor="ctr">
            <a:noAutofit/>
          </a:bodyPr>
          <a:lstStyle/>
          <a:p>
            <a:pPr algn="ctr"/>
            <a:r>
              <a:rPr lang="en-AU" sz="4800" b="1" dirty="0">
                <a:solidFill>
                  <a:srgbClr val="FF6961"/>
                </a:solidFill>
                <a:latin typeface="Browallia New" panose="020B0502040204020203" pitchFamily="34" charset="-34"/>
                <a:cs typeface="Browallia New" panose="020B0502040204020203" pitchFamily="34" charset="-34"/>
              </a:rPr>
              <a:t>OOP Design Analysis: Class Diagram</a:t>
            </a:r>
            <a:endParaRPr lang="en-GB" sz="48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6</a:t>
            </a:fld>
            <a:endParaRPr lang="en-GB"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AA15A26D-3AC3-4E6D-A2E6-0A27C81B4426}"/>
              </a:ext>
            </a:extLst>
          </p:cNvPr>
          <p:cNvGraphicFramePr>
            <a:graphicFrameLocks noGrp="1"/>
          </p:cNvGraphicFramePr>
          <p:nvPr>
            <p:extLst>
              <p:ext uri="{D42A27DB-BD31-4B8C-83A1-F6EECF244321}">
                <p14:modId xmlns:p14="http://schemas.microsoft.com/office/powerpoint/2010/main" val="1390518839"/>
              </p:ext>
            </p:extLst>
          </p:nvPr>
        </p:nvGraphicFramePr>
        <p:xfrm>
          <a:off x="1341449" y="1596471"/>
          <a:ext cx="2572678" cy="3571240"/>
        </p:xfrm>
        <a:graphic>
          <a:graphicData uri="http://schemas.openxmlformats.org/drawingml/2006/table">
            <a:tbl>
              <a:tblPr firstRow="1" bandRow="1">
                <a:tableStyleId>{72833802-FEF1-4C79-8D5D-14CF1EAF98D9}</a:tableStyleId>
              </a:tblPr>
              <a:tblGrid>
                <a:gridCol w="2572678">
                  <a:extLst>
                    <a:ext uri="{9D8B030D-6E8A-4147-A177-3AD203B41FA5}">
                      <a16:colId xmlns:a16="http://schemas.microsoft.com/office/drawing/2014/main" val="3426571571"/>
                    </a:ext>
                  </a:extLst>
                </a:gridCol>
              </a:tblGrid>
              <a:tr h="370840">
                <a:tc>
                  <a:txBody>
                    <a:bodyPr/>
                    <a:lstStyle/>
                    <a:p>
                      <a:r>
                        <a:rPr lang="en-US" sz="1800" dirty="0"/>
                        <a:t>Task Manager</a:t>
                      </a:r>
                      <a:endParaRPr lang="en-AU" sz="1800" dirty="0">
                        <a:latin typeface="Arial" panose="020B0604020202020204" pitchFamily="34" charset="0"/>
                        <a:cs typeface="Arial" panose="020B0604020202020204" pitchFamily="34" charset="0"/>
                      </a:endParaRPr>
                    </a:p>
                  </a:txBody>
                  <a:tcPr>
                    <a:solidFill>
                      <a:srgbClr val="FF6961"/>
                    </a:solidFill>
                  </a:tcPr>
                </a:tc>
                <a:extLst>
                  <a:ext uri="{0D108BD9-81ED-4DB2-BD59-A6C34878D82A}">
                    <a16:rowId xmlns:a16="http://schemas.microsoft.com/office/drawing/2014/main" val="3556355495"/>
                  </a:ext>
                </a:extLst>
              </a:tr>
              <a:tr h="370840">
                <a:tc>
                  <a:txBody>
                    <a:bodyPr/>
                    <a:lstStyle/>
                    <a:p>
                      <a:r>
                        <a:rPr lang="en-US" sz="1800" dirty="0"/>
                        <a:t>+ tasks : Array</a:t>
                      </a:r>
                    </a:p>
                    <a:p>
                      <a:r>
                        <a:rPr lang="en-US" sz="1800" dirty="0"/>
                        <a:t>+ currentId : number</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8774702"/>
                  </a:ext>
                </a:extLst>
              </a:tr>
              <a:tr h="370840">
                <a:tc>
                  <a:txBody>
                    <a:bodyPr/>
                    <a:lstStyle/>
                    <a:p>
                      <a:r>
                        <a:rPr lang="en-US" sz="1800" dirty="0"/>
                        <a:t>- addTask( ) </a:t>
                      </a:r>
                    </a:p>
                    <a:p>
                      <a:r>
                        <a:rPr lang="en-US" sz="1800" dirty="0"/>
                        <a:t>- editTask( )</a:t>
                      </a:r>
                    </a:p>
                    <a:p>
                      <a:r>
                        <a:rPr lang="en-US" sz="1800" dirty="0"/>
                        <a:t>- deleteTask( )</a:t>
                      </a:r>
                    </a:p>
                    <a:p>
                      <a:r>
                        <a:rPr lang="en-US" sz="1800" dirty="0"/>
                        <a:t>- createTaskHTML( ) </a:t>
                      </a:r>
                    </a:p>
                    <a:p>
                      <a:r>
                        <a:rPr lang="en-US" sz="1800" dirty="0"/>
                        <a:t>- formatStatus( ) </a:t>
                      </a:r>
                    </a:p>
                    <a:p>
                      <a:r>
                        <a:rPr lang="en-US" sz="1800" dirty="0"/>
                        <a:t>- render( ) </a:t>
                      </a:r>
                    </a:p>
                    <a:p>
                      <a:r>
                        <a:rPr lang="en-US" sz="1800" dirty="0"/>
                        <a:t>- getTaskById( ) </a:t>
                      </a:r>
                    </a:p>
                    <a:p>
                      <a:r>
                        <a:rPr lang="en-US" sz="1800" dirty="0"/>
                        <a:t>- save( ) </a:t>
                      </a:r>
                      <a:endParaRPr lang="en-AU" sz="1800" dirty="0"/>
                    </a:p>
                    <a:p>
                      <a:r>
                        <a:rPr lang="en-AU" sz="1800" dirty="0"/>
                        <a:t>- load( ) </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26983521"/>
                  </a:ext>
                </a:extLst>
              </a:tr>
            </a:tbl>
          </a:graphicData>
        </a:graphic>
      </p:graphicFrame>
      <p:sp>
        <p:nvSpPr>
          <p:cNvPr id="8" name="Rectangle: Rounded Corners 7">
            <a:extLst>
              <a:ext uri="{FF2B5EF4-FFF2-40B4-BE49-F238E27FC236}">
                <a16:creationId xmlns:a16="http://schemas.microsoft.com/office/drawing/2014/main" id="{C110DA2C-DF9C-4B04-B71A-2456CD023F18}"/>
              </a:ext>
            </a:extLst>
          </p:cNvPr>
          <p:cNvSpPr/>
          <p:nvPr/>
        </p:nvSpPr>
        <p:spPr>
          <a:xfrm>
            <a:off x="4585471" y="2700337"/>
            <a:ext cx="2106274" cy="1765920"/>
          </a:xfrm>
          <a:prstGeom prst="roundRect">
            <a:avLst/>
          </a:prstGeom>
          <a:solidFill>
            <a:schemeClr val="bg1">
              <a:lumMod val="95000"/>
            </a:schemeClr>
          </a:solidFill>
          <a:ln>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6961"/>
                </a:solidFill>
                <a:latin typeface="Arial" panose="020B0604020202020204" pitchFamily="34" charset="0"/>
                <a:cs typeface="Arial" panose="020B0604020202020204" pitchFamily="34" charset="0"/>
              </a:rPr>
              <a:t>UML Conventions</a:t>
            </a:r>
          </a:p>
          <a:p>
            <a:pPr algn="ctr"/>
            <a:endParaRPr lang="en-US" sz="1600" b="1" dirty="0">
              <a:solidFill>
                <a:srgbClr val="FF6961"/>
              </a:solidFill>
              <a:latin typeface="Arial" panose="020B0604020202020204" pitchFamily="34" charset="0"/>
              <a:cs typeface="Arial" panose="020B0604020202020204" pitchFamily="34" charset="0"/>
            </a:endParaRPr>
          </a:p>
          <a:p>
            <a:pPr algn="ctr"/>
            <a:endParaRPr lang="en-US" sz="1600" b="1" dirty="0">
              <a:solidFill>
                <a:srgbClr val="FF6961"/>
              </a:solidFill>
              <a:latin typeface="Arial" panose="020B0604020202020204" pitchFamily="34" charset="0"/>
              <a:cs typeface="Arial" panose="020B0604020202020204" pitchFamily="34" charset="0"/>
            </a:endParaRPr>
          </a:p>
          <a:p>
            <a:pPr algn="ctr"/>
            <a:endParaRPr lang="en-US" sz="1600" b="1" dirty="0">
              <a:solidFill>
                <a:srgbClr val="FF6961"/>
              </a:solidFill>
              <a:latin typeface="Arial" panose="020B0604020202020204" pitchFamily="34" charset="0"/>
              <a:cs typeface="Arial" panose="020B0604020202020204" pitchFamily="34" charset="0"/>
            </a:endParaRPr>
          </a:p>
          <a:p>
            <a:pPr algn="ctr"/>
            <a:endParaRPr lang="en-US" sz="1600" b="1" dirty="0">
              <a:solidFill>
                <a:srgbClr val="FF6961"/>
              </a:solidFill>
              <a:latin typeface="Arial" panose="020B0604020202020204" pitchFamily="34" charset="0"/>
              <a:cs typeface="Arial" panose="020B0604020202020204" pitchFamily="34" charset="0"/>
            </a:endParaRPr>
          </a:p>
          <a:p>
            <a:pPr algn="ctr"/>
            <a:endParaRPr lang="en-US" sz="1600" b="1" dirty="0">
              <a:solidFill>
                <a:srgbClr val="FF6961"/>
              </a:solidFill>
              <a:latin typeface="Arial" panose="020B0604020202020204" pitchFamily="34" charset="0"/>
              <a:cs typeface="Arial" panose="020B0604020202020204" pitchFamily="34" charset="0"/>
            </a:endParaRPr>
          </a:p>
          <a:p>
            <a:pPr algn="ctr"/>
            <a:r>
              <a:rPr lang="en-US" sz="1600" b="1" dirty="0">
                <a:solidFill>
                  <a:srgbClr val="FF6961"/>
                </a:solidFill>
                <a:latin typeface="Arial" panose="020B0604020202020204" pitchFamily="34" charset="0"/>
                <a:cs typeface="Arial" panose="020B0604020202020204" pitchFamily="34" charset="0"/>
              </a:rPr>
              <a:t> </a:t>
            </a:r>
            <a:endParaRPr lang="en-AU" sz="1600" b="1" dirty="0">
              <a:solidFill>
                <a:srgbClr val="FF6961"/>
              </a:solidFill>
              <a:latin typeface="Arial" panose="020B0604020202020204" pitchFamily="34" charset="0"/>
              <a:cs typeface="Arial" panose="020B0604020202020204" pitchFamily="34" charset="0"/>
            </a:endParaRPr>
          </a:p>
        </p:txBody>
      </p:sp>
      <p:graphicFrame>
        <p:nvGraphicFramePr>
          <p:cNvPr id="9" name="Table 2">
            <a:extLst>
              <a:ext uri="{FF2B5EF4-FFF2-40B4-BE49-F238E27FC236}">
                <a16:creationId xmlns:a16="http://schemas.microsoft.com/office/drawing/2014/main" id="{D95778EB-4801-4999-8BAA-B7CA533F8B2F}"/>
              </a:ext>
            </a:extLst>
          </p:cNvPr>
          <p:cNvGraphicFramePr>
            <a:graphicFrameLocks noGrp="1"/>
          </p:cNvGraphicFramePr>
          <p:nvPr>
            <p:extLst>
              <p:ext uri="{D42A27DB-BD31-4B8C-83A1-F6EECF244321}">
                <p14:modId xmlns:p14="http://schemas.microsoft.com/office/powerpoint/2010/main" val="694151895"/>
              </p:ext>
            </p:extLst>
          </p:nvPr>
        </p:nvGraphicFramePr>
        <p:xfrm>
          <a:off x="4725280" y="3047675"/>
          <a:ext cx="1749995" cy="1112520"/>
        </p:xfrm>
        <a:graphic>
          <a:graphicData uri="http://schemas.openxmlformats.org/drawingml/2006/table">
            <a:tbl>
              <a:tblPr firstRow="1" bandRow="1">
                <a:tableStyleId>{5A111915-BE36-4E01-A7E5-04B1672EAD32}</a:tableStyleId>
              </a:tblPr>
              <a:tblGrid>
                <a:gridCol w="1749995">
                  <a:extLst>
                    <a:ext uri="{9D8B030D-6E8A-4147-A177-3AD203B41FA5}">
                      <a16:colId xmlns:a16="http://schemas.microsoft.com/office/drawing/2014/main" val="3426571571"/>
                    </a:ext>
                  </a:extLst>
                </a:gridCol>
              </a:tblGrid>
              <a:tr h="370840">
                <a:tc>
                  <a:txBody>
                    <a:bodyPr/>
                    <a:lstStyle/>
                    <a:p>
                      <a:r>
                        <a:rPr lang="en-US" sz="1200" dirty="0">
                          <a:solidFill>
                            <a:schemeClr val="bg1"/>
                          </a:solidFill>
                          <a:latin typeface="Arial" panose="020B0604020202020204" pitchFamily="34" charset="0"/>
                          <a:cs typeface="Arial" panose="020B0604020202020204" pitchFamily="34" charset="0"/>
                        </a:rPr>
                        <a:t>ClassName</a:t>
                      </a:r>
                      <a:endParaRPr lang="en-AU" sz="1200" dirty="0">
                        <a:solidFill>
                          <a:schemeClr val="bg1"/>
                        </a:solidFill>
                        <a:latin typeface="Arial" panose="020B0604020202020204" pitchFamily="34" charset="0"/>
                        <a:cs typeface="Arial" panose="020B0604020202020204" pitchFamily="34" charset="0"/>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rgbClr val="FF6961"/>
                    </a:solidFill>
                  </a:tcPr>
                </a:tc>
                <a:extLst>
                  <a:ext uri="{0D108BD9-81ED-4DB2-BD59-A6C34878D82A}">
                    <a16:rowId xmlns:a16="http://schemas.microsoft.com/office/drawing/2014/main" val="3556355495"/>
                  </a:ext>
                </a:extLst>
              </a:tr>
              <a:tr h="370840">
                <a:tc>
                  <a:txBody>
                    <a:bodyPr/>
                    <a:lstStyle/>
                    <a:p>
                      <a:r>
                        <a:rPr lang="en-US" sz="1200" dirty="0">
                          <a:solidFill>
                            <a:srgbClr val="FF6961"/>
                          </a:solidFill>
                          <a:latin typeface="Arial" panose="020B0604020202020204" pitchFamily="34" charset="0"/>
                          <a:cs typeface="Arial" panose="020B0604020202020204" pitchFamily="34" charset="0"/>
                        </a:rPr>
                        <a:t>property_name : type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28774702"/>
                  </a:ext>
                </a:extLst>
              </a:tr>
              <a:tr h="370840">
                <a:tc>
                  <a:txBody>
                    <a:bodyPr/>
                    <a:lstStyle/>
                    <a:p>
                      <a:r>
                        <a:rPr lang="en-US" sz="1200" dirty="0">
                          <a:solidFill>
                            <a:srgbClr val="FF6961"/>
                          </a:solidFill>
                          <a:latin typeface="Arial" panose="020B0604020202020204" pitchFamily="34" charset="0"/>
                          <a:cs typeface="Arial" panose="020B0604020202020204" pitchFamily="34" charset="0"/>
                        </a:rPr>
                        <a:t>method( ) : type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926983521"/>
                  </a:ext>
                </a:extLst>
              </a:tr>
            </a:tbl>
          </a:graphicData>
        </a:graphic>
      </p:graphicFrame>
    </p:spTree>
    <p:extLst>
      <p:ext uri="{BB962C8B-B14F-4D97-AF65-F5344CB8AC3E}">
        <p14:creationId xmlns:p14="http://schemas.microsoft.com/office/powerpoint/2010/main" val="336095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788595"/>
            <a:ext cx="7920038" cy="500904"/>
          </a:xfrm>
        </p:spPr>
        <p:txBody>
          <a:bodyPr vert="horz" lIns="91440" tIns="45720" rIns="91440" bIns="45720" rtlCol="0" anchor="ctr">
            <a:noAutofit/>
          </a:bodyPr>
          <a:lstStyle/>
          <a:p>
            <a:pPr algn="ctr"/>
            <a:r>
              <a:rPr lang="en-AU" sz="4000" b="1" dirty="0">
                <a:solidFill>
                  <a:srgbClr val="FF6961"/>
                </a:solidFill>
                <a:latin typeface="Browallia New" panose="020B0502040204020203" pitchFamily="34" charset="-34"/>
                <a:cs typeface="Browallia New" panose="020B0502040204020203" pitchFamily="34" charset="-34"/>
              </a:rPr>
              <a:t>Code Review Process + Technology Stack </a:t>
            </a:r>
            <a:endParaRPr lang="en-GB" sz="40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7</a:t>
            </a:fld>
            <a:endParaRPr lang="en-GB" dirty="0">
              <a:latin typeface="Arial" panose="020B0604020202020204" pitchFamily="34" charset="0"/>
              <a:cs typeface="Arial" panose="020B0604020202020204" pitchFamily="34" charset="0"/>
            </a:endParaRPr>
          </a:p>
        </p:txBody>
      </p:sp>
      <p:pic>
        <p:nvPicPr>
          <p:cNvPr id="1026" name="Picture 2" descr="What is Pair Programming? - Unruly">
            <a:extLst>
              <a:ext uri="{FF2B5EF4-FFF2-40B4-BE49-F238E27FC236}">
                <a16:creationId xmlns:a16="http://schemas.microsoft.com/office/drawing/2014/main" id="{4CF2C45A-C6EA-4ABE-A64D-4383F8F98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39" y="1618468"/>
            <a:ext cx="4110095" cy="1762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70D0D02-4137-41A8-81E3-9D6BA94B9CD0}"/>
              </a:ext>
            </a:extLst>
          </p:cNvPr>
          <p:cNvSpPr/>
          <p:nvPr/>
        </p:nvSpPr>
        <p:spPr>
          <a:xfrm>
            <a:off x="2168080" y="1497795"/>
            <a:ext cx="2106016" cy="1803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On Pair Programming">
            <a:extLst>
              <a:ext uri="{FF2B5EF4-FFF2-40B4-BE49-F238E27FC236}">
                <a16:creationId xmlns:a16="http://schemas.microsoft.com/office/drawing/2014/main" id="{EDB5477D-48BF-441C-8395-70D37B3CA2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475" y="1654829"/>
            <a:ext cx="1738457" cy="17258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 and GitHub Tutorial for Beginners - Analytics Vidhya">
            <a:extLst>
              <a:ext uri="{FF2B5EF4-FFF2-40B4-BE49-F238E27FC236}">
                <a16:creationId xmlns:a16="http://schemas.microsoft.com/office/drawing/2014/main" id="{B69412BB-0E37-46C2-BB45-6FEBD94B5D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4341" y="1780051"/>
            <a:ext cx="2586979" cy="14390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ss3 , Png Download - Css Icon, Transparent Png - kindpng">
            <a:extLst>
              <a:ext uri="{FF2B5EF4-FFF2-40B4-BE49-F238E27FC236}">
                <a16:creationId xmlns:a16="http://schemas.microsoft.com/office/drawing/2014/main" id="{D36EC711-3D18-430B-9FD9-D825E5FEF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3308" y="3622202"/>
            <a:ext cx="696837" cy="7396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ML - Wikipedia">
            <a:extLst>
              <a:ext uri="{FF2B5EF4-FFF2-40B4-BE49-F238E27FC236}">
                <a16:creationId xmlns:a16="http://schemas.microsoft.com/office/drawing/2014/main" id="{2AEA0176-A589-4B41-BFE6-43FAFFAFA4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5218" y="3513781"/>
            <a:ext cx="848090" cy="8480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js-logo - WS Machinery">
            <a:extLst>
              <a:ext uri="{FF2B5EF4-FFF2-40B4-BE49-F238E27FC236}">
                <a16:creationId xmlns:a16="http://schemas.microsoft.com/office/drawing/2014/main" id="{C7BC2A2B-6710-4AFB-8B48-235D1E9EA6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9846" y="3513781"/>
            <a:ext cx="848090" cy="8480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06956C66-EC30-4259-9F6E-E313184DEA21}"/>
              </a:ext>
            </a:extLst>
          </p:cNvPr>
          <p:cNvSpPr/>
          <p:nvPr/>
        </p:nvSpPr>
        <p:spPr>
          <a:xfrm>
            <a:off x="5215218" y="3301770"/>
            <a:ext cx="2332718" cy="1153272"/>
          </a:xfrm>
          <a:prstGeom prst="roundRect">
            <a:avLst/>
          </a:prstGeom>
          <a:noFill/>
          <a:ln>
            <a:solidFill>
              <a:srgbClr val="FF69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1114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409313"/>
            <a:ext cx="7920038" cy="500904"/>
          </a:xfrm>
        </p:spPr>
        <p:txBody>
          <a:bodyPr vert="horz" lIns="91440" tIns="45720" rIns="91440" bIns="45720" rtlCol="0" anchor="ctr">
            <a:noAutofit/>
          </a:bodyPr>
          <a:lstStyle/>
          <a:p>
            <a:pPr algn="ctr"/>
            <a:r>
              <a:rPr lang="en-US" sz="4800" b="1" dirty="0">
                <a:solidFill>
                  <a:srgbClr val="FF6961"/>
                </a:solidFill>
                <a:latin typeface="Browallia New" panose="020B0502040204020203" pitchFamily="34" charset="-34"/>
                <a:cs typeface="Browallia New" panose="020B0502040204020203" pitchFamily="34" charset="-34"/>
              </a:rPr>
              <a:t>DEMO</a:t>
            </a:r>
            <a:endParaRPr lang="en-GB" sz="48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8</a:t>
            </a:fld>
            <a:endParaRPr lang="en-GB"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0BE4262-75DE-40CB-8847-5C01CF6B82FE}"/>
              </a:ext>
            </a:extLst>
          </p:cNvPr>
          <p:cNvPicPr>
            <a:picLocks noChangeAspect="1"/>
          </p:cNvPicPr>
          <p:nvPr/>
        </p:nvPicPr>
        <p:blipFill>
          <a:blip r:embed="rId3"/>
          <a:stretch>
            <a:fillRect/>
          </a:stretch>
        </p:blipFill>
        <p:spPr>
          <a:xfrm>
            <a:off x="857086" y="844061"/>
            <a:ext cx="6518450" cy="4161566"/>
          </a:xfrm>
          <a:prstGeom prst="rect">
            <a:avLst/>
          </a:prstGeom>
        </p:spPr>
      </p:pic>
    </p:spTree>
    <p:extLst>
      <p:ext uri="{BB962C8B-B14F-4D97-AF65-F5344CB8AC3E}">
        <p14:creationId xmlns:p14="http://schemas.microsoft.com/office/powerpoint/2010/main" val="260082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8C7111-D6E2-4B80-AD45-51068444A52A}"/>
              </a:ext>
            </a:extLst>
          </p:cNvPr>
          <p:cNvSpPr>
            <a:spLocks noGrp="1"/>
          </p:cNvSpPr>
          <p:nvPr>
            <p:ph type="title"/>
          </p:nvPr>
        </p:nvSpPr>
        <p:spPr>
          <a:xfrm>
            <a:off x="0" y="683450"/>
            <a:ext cx="7920038" cy="500904"/>
          </a:xfrm>
        </p:spPr>
        <p:txBody>
          <a:bodyPr vert="horz" lIns="91440" tIns="45720" rIns="91440" bIns="45720" rtlCol="0" anchor="ctr">
            <a:noAutofit/>
          </a:bodyPr>
          <a:lstStyle/>
          <a:p>
            <a:pPr algn="ctr"/>
            <a:r>
              <a:rPr lang="en-AU" sz="4800" b="1" dirty="0">
                <a:solidFill>
                  <a:srgbClr val="FF6961"/>
                </a:solidFill>
                <a:latin typeface="Browallia New" panose="020B0502040204020203" pitchFamily="34" charset="-34"/>
                <a:cs typeface="Browallia New" panose="020B0502040204020203" pitchFamily="34" charset="-34"/>
              </a:rPr>
              <a:t>GitHub Page</a:t>
            </a:r>
            <a:endParaRPr lang="en-GB" sz="4800" b="1" dirty="0">
              <a:solidFill>
                <a:srgbClr val="FF6961"/>
              </a:solidFill>
              <a:latin typeface="Browallia New" panose="020B0502040204020203" pitchFamily="34" charset="-34"/>
              <a:cs typeface="Browallia New" panose="020B0502040204020203" pitchFamily="34" charset="-34"/>
            </a:endParaRPr>
          </a:p>
        </p:txBody>
      </p:sp>
      <p:sp>
        <p:nvSpPr>
          <p:cNvPr id="4" name="Slide Number Placeholder 3">
            <a:extLst>
              <a:ext uri="{FF2B5EF4-FFF2-40B4-BE49-F238E27FC236}">
                <a16:creationId xmlns:a16="http://schemas.microsoft.com/office/drawing/2014/main" id="{4504D178-404A-409A-B396-C4DA0D165F0E}"/>
              </a:ext>
            </a:extLst>
          </p:cNvPr>
          <p:cNvSpPr>
            <a:spLocks noGrp="1"/>
          </p:cNvSpPr>
          <p:nvPr>
            <p:ph type="sldNum" sz="quarter" idx="12"/>
          </p:nvPr>
        </p:nvSpPr>
        <p:spPr/>
        <p:txBody>
          <a:bodyPr/>
          <a:lstStyle/>
          <a:p>
            <a:fld id="{9F2413DD-BE3F-4B23-ACDA-B752E14D801A}" type="slidenum">
              <a:rPr lang="en-GB" smtClean="0"/>
              <a:pPr/>
              <a:t>9</a:t>
            </a:fld>
            <a:endParaRPr lang="en-GB"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A6E10F84-1CB0-45D8-95A7-F7F7452E3C1C}"/>
              </a:ext>
            </a:extLst>
          </p:cNvPr>
          <p:cNvSpPr>
            <a:spLocks noGrp="1"/>
          </p:cNvSpPr>
          <p:nvPr>
            <p:ph idx="1"/>
          </p:nvPr>
        </p:nvSpPr>
        <p:spPr>
          <a:xfrm>
            <a:off x="1603780" y="1430448"/>
            <a:ext cx="5657176" cy="3395517"/>
          </a:xfrm>
        </p:spPr>
        <p:txBody>
          <a:bodyPr>
            <a:noAutofit/>
          </a:bodyPr>
          <a:lstStyle/>
          <a:p>
            <a:r>
              <a:rPr lang="en-US" sz="1600" dirty="0">
                <a:latin typeface="Arial" panose="020B0604020202020204" pitchFamily="34" charset="0"/>
                <a:cs typeface="Arial" panose="020B0604020202020204" pitchFamily="34" charset="0"/>
              </a:rPr>
              <a:t>Branch management Walkthrough</a:t>
            </a:r>
          </a:p>
          <a:p>
            <a:r>
              <a:rPr lang="en-US" sz="1600" dirty="0">
                <a:latin typeface="Arial" panose="020B0604020202020204" pitchFamily="34" charset="0"/>
                <a:cs typeface="Arial" panose="020B0604020202020204" pitchFamily="34" charset="0"/>
              </a:rPr>
              <a:t>README.md file documentation </a:t>
            </a: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AU" sz="1600" dirty="0">
              <a:latin typeface="Arial" panose="020B0604020202020204" pitchFamily="34" charset="0"/>
              <a:cs typeface="Arial" panose="020B0604020202020204" pitchFamily="34" charset="0"/>
            </a:endParaRPr>
          </a:p>
          <a:p>
            <a:pPr marL="702945" lvl="1" indent="-342900">
              <a:buFont typeface="+mj-lt"/>
              <a:buAutoNum type="arabicPeriod"/>
            </a:pPr>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1640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C51897D60B1D49B0E24D9BD4A3C741" ma:contentTypeVersion="5" ma:contentTypeDescription="Create a new document." ma:contentTypeScope="" ma:versionID="70483410c5cdca2c0ce721007578662f">
  <xsd:schema xmlns:xsd="http://www.w3.org/2001/XMLSchema" xmlns:xs="http://www.w3.org/2001/XMLSchema" xmlns:p="http://schemas.microsoft.com/office/2006/metadata/properties" xmlns:ns3="02c51461-bf24-400b-b0ac-4a58d6cbdd35" xmlns:ns4="6e06774a-f37f-46e7-9e87-31458e10f84f" targetNamespace="http://schemas.microsoft.com/office/2006/metadata/properties" ma:root="true" ma:fieldsID="3745c6fbcea2149f7020c019c771f9d7" ns3:_="" ns4:_="">
    <xsd:import namespace="02c51461-bf24-400b-b0ac-4a58d6cbdd35"/>
    <xsd:import namespace="6e06774a-f37f-46e7-9e87-31458e10f84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c51461-bf24-400b-b0ac-4a58d6cbdd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e06774a-f37f-46e7-9e87-31458e10f8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63731D-55D6-48C7-A93E-889FBDFA8C63}">
  <ds:schemaRefs>
    <ds:schemaRef ds:uri="http://schemas.microsoft.com/sharepoint/v3/contenttype/forms"/>
  </ds:schemaRefs>
</ds:datastoreItem>
</file>

<file path=customXml/itemProps2.xml><?xml version="1.0" encoding="utf-8"?>
<ds:datastoreItem xmlns:ds="http://schemas.openxmlformats.org/officeDocument/2006/customXml" ds:itemID="{CAD86C61-5573-44B4-B5FD-D4D4FCFDE3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c51461-bf24-400b-b0ac-4a58d6cbdd35"/>
    <ds:schemaRef ds:uri="6e06774a-f37f-46e7-9e87-31458e10f8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0A9764-A70A-46B7-B3FF-ACE451D0597B}">
  <ds:schemaRefs>
    <ds:schemaRef ds:uri="02c51461-bf24-400b-b0ac-4a58d6cbdd3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6e06774a-f37f-46e7-9e87-31458e10f84f"/>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3606</TotalTime>
  <Words>849</Words>
  <Application>Microsoft Office PowerPoint</Application>
  <PresentationFormat>Custom</PresentationFormat>
  <Paragraphs>189</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 color emoji</vt:lpstr>
      <vt:lpstr>helvetica neue</vt:lpstr>
      <vt:lpstr>Abadi</vt:lpstr>
      <vt:lpstr>Arial</vt:lpstr>
      <vt:lpstr>Arial Nova</vt:lpstr>
      <vt:lpstr>Browallia New</vt:lpstr>
      <vt:lpstr>Calibri</vt:lpstr>
      <vt:lpstr>Calibri Light</vt:lpstr>
      <vt:lpstr>Wingdings</vt:lpstr>
      <vt:lpstr>Office Theme</vt:lpstr>
      <vt:lpstr>PowerPoint Presentation</vt:lpstr>
      <vt:lpstr>Agenda</vt:lpstr>
      <vt:lpstr>Design Analysis </vt:lpstr>
      <vt:lpstr>Agile Project Methodology - Trello</vt:lpstr>
      <vt:lpstr>OOP Design Analysis: Use Case Diagram</vt:lpstr>
      <vt:lpstr>OOP Design Analysis: Class Diagram</vt:lpstr>
      <vt:lpstr>Code Review Process + Technology Stack </vt:lpstr>
      <vt:lpstr>DEMO</vt:lpstr>
      <vt:lpstr>GitHub Page</vt:lpstr>
      <vt:lpstr>Code Walkthrough</vt:lpstr>
      <vt:lpstr>Additional Features : Weather API &amp; Unplash API</vt:lpstr>
      <vt:lpstr>PowerPoint Presentation</vt:lpstr>
      <vt:lpstr>PowerPoint Presentation</vt:lpstr>
      <vt:lpstr>PowerPoint Presentation</vt:lpstr>
      <vt:lpstr>Lessons Learned</vt:lpstr>
      <vt:lpstr>PowerPoint Presentation</vt:lpstr>
      <vt:lpstr>(3) Additional Feature : Light and Dark mode</vt:lpstr>
      <vt:lpstr>Additional Feature : Drag and Drop API</vt:lpstr>
      <vt:lpstr>(4) Additional Feature : Drag and Drop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Su Khine Win</dc:creator>
  <cp:lastModifiedBy>Su Khine Win</cp:lastModifiedBy>
  <cp:revision>166</cp:revision>
  <dcterms:created xsi:type="dcterms:W3CDTF">2020-11-06T02:23:37Z</dcterms:created>
  <dcterms:modified xsi:type="dcterms:W3CDTF">2022-02-07T22:12:18Z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0x01010038C51897D60B1D49B0E24D9BD4A3C741</vt:lpwstr>
  </property>
</Properties>
</file>