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4"/>
  </p:notesMasterIdLst>
  <p:sldIdLst>
    <p:sldId id="305" r:id="rId5"/>
    <p:sldId id="308" r:id="rId6"/>
    <p:sldId id="311" r:id="rId7"/>
    <p:sldId id="312" r:id="rId8"/>
    <p:sldId id="309" r:id="rId9"/>
    <p:sldId id="310" r:id="rId10"/>
    <p:sldId id="313" r:id="rId11"/>
    <p:sldId id="314" r:id="rId12"/>
    <p:sldId id="330" r:id="rId13"/>
    <p:sldId id="334" r:id="rId14"/>
    <p:sldId id="329" r:id="rId15"/>
    <p:sldId id="331" r:id="rId16"/>
    <p:sldId id="332" r:id="rId17"/>
    <p:sldId id="333" r:id="rId18"/>
    <p:sldId id="315" r:id="rId19"/>
    <p:sldId id="322" r:id="rId20"/>
    <p:sldId id="327" r:id="rId21"/>
    <p:sldId id="328" r:id="rId22"/>
    <p:sldId id="321" r:id="rId23"/>
  </p:sldIdLst>
  <p:sldSz cx="79200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F5BAA-9970-48F7-A039-59D53D8425C5}">
          <p14:sldIdLst>
            <p14:sldId id="305"/>
            <p14:sldId id="308"/>
            <p14:sldId id="311"/>
            <p14:sldId id="312"/>
            <p14:sldId id="309"/>
            <p14:sldId id="310"/>
            <p14:sldId id="313"/>
            <p14:sldId id="314"/>
            <p14:sldId id="330"/>
            <p14:sldId id="334"/>
            <p14:sldId id="329"/>
            <p14:sldId id="331"/>
            <p14:sldId id="332"/>
            <p14:sldId id="333"/>
            <p14:sldId id="315"/>
            <p14:sldId id="322"/>
            <p14:sldId id="327"/>
            <p14:sldId id="328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1"/>
    <a:srgbClr val="EA06AE"/>
    <a:srgbClr val="F59D1B"/>
    <a:srgbClr val="1DA2DD"/>
    <a:srgbClr val="1F1F1F"/>
    <a:srgbClr val="E6E6E6"/>
    <a:srgbClr val="515E0D"/>
    <a:srgbClr val="1B8065"/>
    <a:srgbClr val="F2610D"/>
    <a:srgbClr val="29A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5483" autoAdjust="0"/>
  </p:normalViewPr>
  <p:slideViewPr>
    <p:cSldViewPr snapToGrid="0">
      <p:cViewPr varScale="1">
        <p:scale>
          <a:sx n="72" d="100"/>
          <a:sy n="72" d="100"/>
        </p:scale>
        <p:origin x="15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C8173-09F6-4E94-AAD8-330749ABB4D7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39785AC-927C-4B62-8790-13966FA9C2F1}">
      <dgm:prSet phldrT="[Text]" custT="1"/>
      <dgm:spPr>
        <a:ln>
          <a:prstDash val="dash"/>
        </a:ln>
      </dgm:spPr>
      <dgm:t>
        <a:bodyPr/>
        <a:lstStyle/>
        <a:p>
          <a:r>
            <a:rPr lang="en-US" sz="1400" b="1" dirty="0">
              <a:solidFill>
                <a:srgbClr val="FF6961"/>
              </a:solidFill>
              <a:latin typeface="Arial Nova" panose="020B0504020202020204" pitchFamily="34" charset="0"/>
              <a:cs typeface="Arial" panose="020B0604020202020204" pitchFamily="34" charset="0"/>
            </a:rPr>
            <a:t>Sprint -1</a:t>
          </a:r>
          <a:endParaRPr lang="en-AU" sz="1400" b="1" dirty="0">
            <a:solidFill>
              <a:srgbClr val="FF6961"/>
            </a:solidFill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411D3980-987B-4A97-B41A-A56FB238A834}" type="parTrans" cxnId="{A287CD08-CFF1-4728-85F2-69CEF6CD87C3}">
      <dgm:prSet/>
      <dgm:spPr/>
      <dgm:t>
        <a:bodyPr/>
        <a:lstStyle/>
        <a:p>
          <a:endParaRPr lang="en-AU"/>
        </a:p>
      </dgm:t>
    </dgm:pt>
    <dgm:pt modelId="{885FFD6A-F9DA-4512-9944-CAF1D23DEEAD}" type="sibTrans" cxnId="{A287CD08-CFF1-4728-85F2-69CEF6CD87C3}">
      <dgm:prSet/>
      <dgm:spPr/>
      <dgm:t>
        <a:bodyPr/>
        <a:lstStyle/>
        <a:p>
          <a:endParaRPr lang="en-AU"/>
        </a:p>
      </dgm:t>
    </dgm:pt>
    <dgm:pt modelId="{E39C0571-2B43-4279-ABE4-AE72AEB0DA13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1 – App Wireframes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E9B9C007-0D09-47B5-8B15-ED9CAE9A0580}" type="parTrans" cxnId="{B1A59B50-2507-4CFF-BFB4-D9C11AE989F0}">
      <dgm:prSet/>
      <dgm:spPr/>
      <dgm:t>
        <a:bodyPr/>
        <a:lstStyle/>
        <a:p>
          <a:endParaRPr lang="en-AU"/>
        </a:p>
      </dgm:t>
    </dgm:pt>
    <dgm:pt modelId="{FF384A54-A2BC-4099-B352-6A9907465C45}" type="sibTrans" cxnId="{B1A59B50-2507-4CFF-BFB4-D9C11AE989F0}">
      <dgm:prSet/>
      <dgm:spPr/>
      <dgm:t>
        <a:bodyPr/>
        <a:lstStyle/>
        <a:p>
          <a:endParaRPr lang="en-AU"/>
        </a:p>
      </dgm:t>
    </dgm:pt>
    <dgm:pt modelId="{8C01C34F-0C40-4F7D-B170-707C15EEA780}">
      <dgm:prSet phldrT="[Text]" custT="1"/>
      <dgm:spPr>
        <a:ln>
          <a:prstDash val="dash"/>
        </a:ln>
      </dgm:spPr>
      <dgm:t>
        <a:bodyPr/>
        <a:lstStyle/>
        <a:p>
          <a:r>
            <a:rPr lang="en-US" sz="1400" b="1" dirty="0">
              <a:solidFill>
                <a:srgbClr val="FF6961"/>
              </a:solidFill>
              <a:latin typeface="Arial Nova" panose="020B0504020202020204" pitchFamily="34" charset="0"/>
            </a:rPr>
            <a:t>Sprint-3</a:t>
          </a:r>
          <a:endParaRPr lang="en-AU" sz="1400" b="1" dirty="0">
            <a:solidFill>
              <a:srgbClr val="FF6961"/>
            </a:solidFill>
            <a:latin typeface="Arial Nova" panose="020B0504020202020204" pitchFamily="34" charset="0"/>
          </a:endParaRPr>
        </a:p>
      </dgm:t>
    </dgm:pt>
    <dgm:pt modelId="{2395352A-C427-4D45-AD1B-4AE378A7C951}" type="parTrans" cxnId="{9D8EE557-DB1C-431F-B4ED-CE2234ABE8C7}">
      <dgm:prSet/>
      <dgm:spPr/>
      <dgm:t>
        <a:bodyPr/>
        <a:lstStyle/>
        <a:p>
          <a:endParaRPr lang="en-AU"/>
        </a:p>
      </dgm:t>
    </dgm:pt>
    <dgm:pt modelId="{344AD146-3FEC-4846-9EF6-1E7FD9B1D24E}" type="sibTrans" cxnId="{9D8EE557-DB1C-431F-B4ED-CE2234ABE8C7}">
      <dgm:prSet/>
      <dgm:spPr/>
      <dgm:t>
        <a:bodyPr/>
        <a:lstStyle/>
        <a:p>
          <a:endParaRPr lang="en-AU"/>
        </a:p>
      </dgm:t>
    </dgm:pt>
    <dgm:pt modelId="{135189CE-6BCD-409E-9EFA-B2F512821EC0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</a:rPr>
            <a:t>Task 8 – Update Tasks</a:t>
          </a:r>
          <a:endParaRPr lang="en-AU" sz="1400" dirty="0">
            <a:latin typeface="Arial Nova" panose="020B0504020202020204" pitchFamily="34" charset="0"/>
          </a:endParaRPr>
        </a:p>
      </dgm:t>
    </dgm:pt>
    <dgm:pt modelId="{DE408330-8DFD-4D2D-94D0-CA14631DADF5}" type="parTrans" cxnId="{F0D834CF-7195-4143-A894-05F980D4CF62}">
      <dgm:prSet/>
      <dgm:spPr/>
      <dgm:t>
        <a:bodyPr/>
        <a:lstStyle/>
        <a:p>
          <a:endParaRPr lang="en-AU"/>
        </a:p>
      </dgm:t>
    </dgm:pt>
    <dgm:pt modelId="{46A5F8D1-8408-4D54-B800-A8B8E218F218}" type="sibTrans" cxnId="{F0D834CF-7195-4143-A894-05F980D4CF62}">
      <dgm:prSet/>
      <dgm:spPr/>
      <dgm:t>
        <a:bodyPr/>
        <a:lstStyle/>
        <a:p>
          <a:endParaRPr lang="en-AU"/>
        </a:p>
      </dgm:t>
    </dgm:pt>
    <dgm:pt modelId="{A0E2B1C8-663E-4FA1-928A-06BCD945BF2E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</a:rPr>
            <a:t>Task 9 – Persisting Task with Local Storage</a:t>
          </a:r>
          <a:endParaRPr lang="en-AU" sz="1400" dirty="0">
            <a:latin typeface="Arial Nova" panose="020B0504020202020204" pitchFamily="34" charset="0"/>
          </a:endParaRPr>
        </a:p>
      </dgm:t>
    </dgm:pt>
    <dgm:pt modelId="{06CE663A-1ED1-4472-A100-8565FA951B34}" type="parTrans" cxnId="{A9BAA7E1-CF41-447C-9F68-C3C3BD729E52}">
      <dgm:prSet/>
      <dgm:spPr/>
      <dgm:t>
        <a:bodyPr/>
        <a:lstStyle/>
        <a:p>
          <a:endParaRPr lang="en-AU"/>
        </a:p>
      </dgm:t>
    </dgm:pt>
    <dgm:pt modelId="{F4F49B2B-6A00-4F55-B34A-668E4A376E1A}" type="sibTrans" cxnId="{A9BAA7E1-CF41-447C-9F68-C3C3BD729E52}">
      <dgm:prSet/>
      <dgm:spPr/>
      <dgm:t>
        <a:bodyPr/>
        <a:lstStyle/>
        <a:p>
          <a:endParaRPr lang="en-AU"/>
        </a:p>
      </dgm:t>
    </dgm:pt>
    <dgm:pt modelId="{0C0F0C52-8247-4466-8915-7FDB23B0DEAF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</a:rPr>
            <a:t>Task 10 – Deleting Tasks</a:t>
          </a:r>
          <a:endParaRPr lang="en-AU" sz="1400" dirty="0">
            <a:latin typeface="Arial Nova" panose="020B0504020202020204" pitchFamily="34" charset="0"/>
          </a:endParaRPr>
        </a:p>
      </dgm:t>
    </dgm:pt>
    <dgm:pt modelId="{E44FB420-56B1-4280-A9AD-78999478E4AF}" type="parTrans" cxnId="{A1D899AD-52FE-488F-93A4-4DF4AC86FB6E}">
      <dgm:prSet/>
      <dgm:spPr/>
      <dgm:t>
        <a:bodyPr/>
        <a:lstStyle/>
        <a:p>
          <a:endParaRPr lang="en-AU"/>
        </a:p>
      </dgm:t>
    </dgm:pt>
    <dgm:pt modelId="{809512B5-97E7-47BD-95AC-33CB4080B68A}" type="sibTrans" cxnId="{A1D899AD-52FE-488F-93A4-4DF4AC86FB6E}">
      <dgm:prSet/>
      <dgm:spPr/>
      <dgm:t>
        <a:bodyPr/>
        <a:lstStyle/>
        <a:p>
          <a:endParaRPr lang="en-AU"/>
        </a:p>
      </dgm:t>
    </dgm:pt>
    <dgm:pt modelId="{293DF8E9-A98C-42D5-93E4-E598B7C127F2}">
      <dgm:prSet phldrT="[Text]" custT="1"/>
      <dgm:spPr>
        <a:ln>
          <a:prstDash val="dash"/>
        </a:ln>
      </dgm:spPr>
      <dgm:t>
        <a:bodyPr/>
        <a:lstStyle/>
        <a:p>
          <a:r>
            <a:rPr lang="en-US" sz="1400" b="1" dirty="0">
              <a:solidFill>
                <a:srgbClr val="FF6961"/>
              </a:solidFill>
              <a:latin typeface="Arial Nova" panose="020B0504020202020204" pitchFamily="34" charset="0"/>
              <a:cs typeface="Arial" panose="020B0604020202020204" pitchFamily="34" charset="0"/>
            </a:rPr>
            <a:t>Sprint -2</a:t>
          </a:r>
          <a:endParaRPr lang="en-AU" sz="1400" b="1" dirty="0">
            <a:solidFill>
              <a:srgbClr val="FF6961"/>
            </a:solidFill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5FBBE2FC-F1C6-4D2F-A2AC-D49C42FA039F}" type="parTrans" cxnId="{D15EE630-4276-4A80-B24B-9CCF1B6284DA}">
      <dgm:prSet/>
      <dgm:spPr/>
      <dgm:t>
        <a:bodyPr/>
        <a:lstStyle/>
        <a:p>
          <a:endParaRPr lang="en-AU"/>
        </a:p>
      </dgm:t>
    </dgm:pt>
    <dgm:pt modelId="{D180B865-A5FB-4B7B-935F-6941CE0A3F6D}" type="sibTrans" cxnId="{D15EE630-4276-4A80-B24B-9CCF1B6284DA}">
      <dgm:prSet/>
      <dgm:spPr/>
      <dgm:t>
        <a:bodyPr/>
        <a:lstStyle/>
        <a:p>
          <a:endParaRPr lang="en-AU"/>
        </a:p>
      </dgm:t>
    </dgm:pt>
    <dgm:pt modelId="{F7548570-D29E-4E2E-ADBF-D155ABF62172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4-  Task form Input Validation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7C507C04-F354-41D3-965D-90A2464647DA}" type="parTrans" cxnId="{3DC70173-4A5E-46C7-8145-37F3F622DF0F}">
      <dgm:prSet/>
      <dgm:spPr/>
      <dgm:t>
        <a:bodyPr/>
        <a:lstStyle/>
        <a:p>
          <a:endParaRPr lang="en-AU"/>
        </a:p>
      </dgm:t>
    </dgm:pt>
    <dgm:pt modelId="{8DC40CD6-1589-4239-B38E-D05CAC894D86}" type="sibTrans" cxnId="{3DC70173-4A5E-46C7-8145-37F3F622DF0F}">
      <dgm:prSet/>
      <dgm:spPr/>
      <dgm:t>
        <a:bodyPr/>
        <a:lstStyle/>
        <a:p>
          <a:endParaRPr lang="en-AU"/>
        </a:p>
      </dgm:t>
    </dgm:pt>
    <dgm:pt modelId="{414F8201-A194-4ED6-BC53-6A946527FDCB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5 – Displaying Date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8FB4BD10-0C80-4266-86E6-9305C26CBDB3}" type="parTrans" cxnId="{8320CADB-B8C5-48C8-B611-88D373F8246E}">
      <dgm:prSet/>
      <dgm:spPr/>
      <dgm:t>
        <a:bodyPr/>
        <a:lstStyle/>
        <a:p>
          <a:endParaRPr lang="en-AU"/>
        </a:p>
      </dgm:t>
    </dgm:pt>
    <dgm:pt modelId="{17576D86-C03F-4D7D-9B38-D04440E862C7}" type="sibTrans" cxnId="{8320CADB-B8C5-48C8-B611-88D373F8246E}">
      <dgm:prSet/>
      <dgm:spPr/>
      <dgm:t>
        <a:bodyPr/>
        <a:lstStyle/>
        <a:p>
          <a:endParaRPr lang="en-AU"/>
        </a:p>
      </dgm:t>
    </dgm:pt>
    <dgm:pt modelId="{5A390EA8-5293-4311-A21F-28EB481284D0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6 – Create a class using JavaScript 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DCB1016C-F5FC-4813-AFAE-537A24DCE40A}" type="parTrans" cxnId="{63A32B98-1BE2-48F7-95F1-210CC2443A24}">
      <dgm:prSet/>
      <dgm:spPr/>
      <dgm:t>
        <a:bodyPr/>
        <a:lstStyle/>
        <a:p>
          <a:endParaRPr lang="en-AU"/>
        </a:p>
      </dgm:t>
    </dgm:pt>
    <dgm:pt modelId="{D6BA7707-EA0A-4D5C-A154-89CB767A2BC8}" type="sibTrans" cxnId="{63A32B98-1BE2-48F7-95F1-210CC2443A24}">
      <dgm:prSet/>
      <dgm:spPr/>
      <dgm:t>
        <a:bodyPr/>
        <a:lstStyle/>
        <a:p>
          <a:endParaRPr lang="en-AU"/>
        </a:p>
      </dgm:t>
    </dgm:pt>
    <dgm:pt modelId="{75F25D1F-84F8-4D44-898E-3A4A1C207BC5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7 – Display Tasks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C2E7D1EB-36FF-41E5-8141-8C3624F5DE10}" type="parTrans" cxnId="{AF7497AB-10DB-4A37-A49C-29479C77DEC8}">
      <dgm:prSet/>
      <dgm:spPr/>
      <dgm:t>
        <a:bodyPr/>
        <a:lstStyle/>
        <a:p>
          <a:endParaRPr lang="en-AU"/>
        </a:p>
      </dgm:t>
    </dgm:pt>
    <dgm:pt modelId="{792F582F-387A-4931-A250-9B88928864B3}" type="sibTrans" cxnId="{AF7497AB-10DB-4A37-A49C-29479C77DEC8}">
      <dgm:prSet/>
      <dgm:spPr/>
      <dgm:t>
        <a:bodyPr/>
        <a:lstStyle/>
        <a:p>
          <a:endParaRPr lang="en-AU"/>
        </a:p>
      </dgm:t>
    </dgm:pt>
    <dgm:pt modelId="{948B064B-34B2-4D9A-A53F-E7FC90F84508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2 – Implement wireframes using bootstrap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2BB48CD1-441D-491E-94C2-89809E37BBF8}" type="parTrans" cxnId="{9B99E127-C4D3-4A26-864A-D57DD42710F7}">
      <dgm:prSet/>
      <dgm:spPr/>
      <dgm:t>
        <a:bodyPr/>
        <a:lstStyle/>
        <a:p>
          <a:endParaRPr lang="en-AU"/>
        </a:p>
      </dgm:t>
    </dgm:pt>
    <dgm:pt modelId="{038542AA-FF1F-434E-B135-AA0F535965F8}" type="sibTrans" cxnId="{9B99E127-C4D3-4A26-864A-D57DD42710F7}">
      <dgm:prSet/>
      <dgm:spPr/>
      <dgm:t>
        <a:bodyPr/>
        <a:lstStyle/>
        <a:p>
          <a:endParaRPr lang="en-AU"/>
        </a:p>
      </dgm:t>
    </dgm:pt>
    <dgm:pt modelId="{B7525247-36BB-481E-9A55-A4B3633C62BD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3 – Create a task card layout 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E622DEFE-18DD-41B5-9031-1C38C7586427}" type="parTrans" cxnId="{CDF0D57E-2272-4206-BA49-702CFB5876A7}">
      <dgm:prSet/>
      <dgm:spPr/>
      <dgm:t>
        <a:bodyPr/>
        <a:lstStyle/>
        <a:p>
          <a:endParaRPr lang="en-AU"/>
        </a:p>
      </dgm:t>
    </dgm:pt>
    <dgm:pt modelId="{324BE9AA-7FB5-49A4-BDB7-556E01E819EC}" type="sibTrans" cxnId="{CDF0D57E-2272-4206-BA49-702CFB5876A7}">
      <dgm:prSet/>
      <dgm:spPr/>
      <dgm:t>
        <a:bodyPr/>
        <a:lstStyle/>
        <a:p>
          <a:endParaRPr lang="en-AU"/>
        </a:p>
      </dgm:t>
    </dgm:pt>
    <dgm:pt modelId="{07FCA917-3035-4E2A-B3FF-C2BF210EF9F5}" type="pres">
      <dgm:prSet presAssocID="{293C8173-09F6-4E94-AAD8-330749ABB4D7}" presName="Name0" presStyleCnt="0">
        <dgm:presLayoutVars>
          <dgm:dir/>
          <dgm:resizeHandles val="exact"/>
        </dgm:presLayoutVars>
      </dgm:prSet>
      <dgm:spPr/>
    </dgm:pt>
    <dgm:pt modelId="{D1104CFD-3635-4EDD-8631-24BF2BCACD5B}" type="pres">
      <dgm:prSet presAssocID="{139785AC-927C-4B62-8790-13966FA9C2F1}" presName="composite" presStyleCnt="0"/>
      <dgm:spPr/>
    </dgm:pt>
    <dgm:pt modelId="{21F484DF-D5AB-42FC-B4D4-248FBBC1D9F7}" type="pres">
      <dgm:prSet presAssocID="{139785AC-927C-4B62-8790-13966FA9C2F1}" presName="rect1" presStyleLbl="trAlignAcc1" presStyleIdx="0" presStyleCnt="3" custScaleY="152200">
        <dgm:presLayoutVars>
          <dgm:bulletEnabled val="1"/>
        </dgm:presLayoutVars>
      </dgm:prSet>
      <dgm:spPr/>
    </dgm:pt>
    <dgm:pt modelId="{DE6C4B37-7D66-42D3-BAE1-8349F938D54F}" type="pres">
      <dgm:prSet presAssocID="{139785AC-927C-4B62-8790-13966FA9C2F1}" presName="rect2" presStyleLbl="fgImgPlace1" presStyleIdx="0" presStyleCnt="3" custLinFactX="100000" custLinFactY="66543" custLinFactNeighborX="133953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1CA889C8-427D-4F45-972F-63C100A9C415}" type="pres">
      <dgm:prSet presAssocID="{885FFD6A-F9DA-4512-9944-CAF1D23DEEAD}" presName="sibTrans" presStyleCnt="0"/>
      <dgm:spPr/>
    </dgm:pt>
    <dgm:pt modelId="{695006D4-2F49-40EE-B024-5E50C94DF5CF}" type="pres">
      <dgm:prSet presAssocID="{293DF8E9-A98C-42D5-93E4-E598B7C127F2}" presName="composite" presStyleCnt="0"/>
      <dgm:spPr/>
    </dgm:pt>
    <dgm:pt modelId="{2D2B363D-CFE8-45D2-9972-19A1FD937B32}" type="pres">
      <dgm:prSet presAssocID="{293DF8E9-A98C-42D5-93E4-E598B7C127F2}" presName="rect1" presStyleLbl="trAlignAcc1" presStyleIdx="1" presStyleCnt="3" custScaleX="104831" custScaleY="154425">
        <dgm:presLayoutVars>
          <dgm:bulletEnabled val="1"/>
        </dgm:presLayoutVars>
      </dgm:prSet>
      <dgm:spPr/>
    </dgm:pt>
    <dgm:pt modelId="{CC7E253E-4151-461E-9266-A1374BCA438A}" type="pres">
      <dgm:prSet presAssocID="{293DF8E9-A98C-42D5-93E4-E598B7C127F2}" presName="rect2" presStyleLbl="fgImgPlace1" presStyleIdx="1" presStyleCnt="3" custLinFactNeighborX="-16227" custLinFactNeighborY="-180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</dgm:pt>
    <dgm:pt modelId="{8E5D8992-FC9F-4C47-B6EE-8DEE4DEAEA40}" type="pres">
      <dgm:prSet presAssocID="{D180B865-A5FB-4B7B-935F-6941CE0A3F6D}" presName="sibTrans" presStyleCnt="0"/>
      <dgm:spPr/>
    </dgm:pt>
    <dgm:pt modelId="{B0CEFB83-8DDA-429A-B953-910578DBDD18}" type="pres">
      <dgm:prSet presAssocID="{8C01C34F-0C40-4F7D-B170-707C15EEA780}" presName="composite" presStyleCnt="0"/>
      <dgm:spPr/>
    </dgm:pt>
    <dgm:pt modelId="{36B0FC8C-0D49-4D74-90E3-022F713DFB03}" type="pres">
      <dgm:prSet presAssocID="{8C01C34F-0C40-4F7D-B170-707C15EEA780}" presName="rect1" presStyleLbl="trAlignAcc1" presStyleIdx="2" presStyleCnt="3" custScaleY="126516" custLinFactNeighborX="-464" custLinFactNeighborY="35642">
        <dgm:presLayoutVars>
          <dgm:bulletEnabled val="1"/>
        </dgm:presLayoutVars>
      </dgm:prSet>
      <dgm:spPr/>
    </dgm:pt>
    <dgm:pt modelId="{802A6C69-9644-4F9C-BEF2-5A51E255D4B0}" type="pres">
      <dgm:prSet presAssocID="{8C01C34F-0C40-4F7D-B170-707C15EEA780}" presName="rect2" presStyleLbl="fgImgPlace1" presStyleIdx="2" presStyleCnt="3" custLinFactX="-100000" custLinFactY="-63878" custLinFactNeighborX="-166214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hecked with solid fill"/>
        </a:ext>
      </dgm:extLst>
    </dgm:pt>
  </dgm:ptLst>
  <dgm:cxnLst>
    <dgm:cxn modelId="{A287CD08-CFF1-4728-85F2-69CEF6CD87C3}" srcId="{293C8173-09F6-4E94-AAD8-330749ABB4D7}" destId="{139785AC-927C-4B62-8790-13966FA9C2F1}" srcOrd="0" destOrd="0" parTransId="{411D3980-987B-4A97-B41A-A56FB238A834}" sibTransId="{885FFD6A-F9DA-4512-9944-CAF1D23DEEAD}"/>
    <dgm:cxn modelId="{6BAFD10A-C3A7-4F05-A171-A22236D0EE71}" type="presOf" srcId="{0C0F0C52-8247-4466-8915-7FDB23B0DEAF}" destId="{36B0FC8C-0D49-4D74-90E3-022F713DFB03}" srcOrd="0" destOrd="3" presId="urn:microsoft.com/office/officeart/2008/layout/PictureStrips"/>
    <dgm:cxn modelId="{94D2301D-F0F8-4735-9F6E-164BA3C9E63E}" type="presOf" srcId="{E39C0571-2B43-4279-ABE4-AE72AEB0DA13}" destId="{21F484DF-D5AB-42FC-B4D4-248FBBC1D9F7}" srcOrd="0" destOrd="1" presId="urn:microsoft.com/office/officeart/2008/layout/PictureStrips"/>
    <dgm:cxn modelId="{9B99E127-C4D3-4A26-864A-D57DD42710F7}" srcId="{139785AC-927C-4B62-8790-13966FA9C2F1}" destId="{948B064B-34B2-4D9A-A53F-E7FC90F84508}" srcOrd="1" destOrd="0" parTransId="{2BB48CD1-441D-491E-94C2-89809E37BBF8}" sibTransId="{038542AA-FF1F-434E-B135-AA0F535965F8}"/>
    <dgm:cxn modelId="{D15EE630-4276-4A80-B24B-9CCF1B6284DA}" srcId="{293C8173-09F6-4E94-AAD8-330749ABB4D7}" destId="{293DF8E9-A98C-42D5-93E4-E598B7C127F2}" srcOrd="1" destOrd="0" parTransId="{5FBBE2FC-F1C6-4D2F-A2AC-D49C42FA039F}" sibTransId="{D180B865-A5FB-4B7B-935F-6941CE0A3F6D}"/>
    <dgm:cxn modelId="{BB1D9A36-0100-4821-9D7D-C1C9B6B5B413}" type="presOf" srcId="{293DF8E9-A98C-42D5-93E4-E598B7C127F2}" destId="{2D2B363D-CFE8-45D2-9972-19A1FD937B32}" srcOrd="0" destOrd="0" presId="urn:microsoft.com/office/officeart/2008/layout/PictureStrips"/>
    <dgm:cxn modelId="{E0E3374F-7493-427D-8E2D-5E8166958ACC}" type="presOf" srcId="{F7548570-D29E-4E2E-ADBF-D155ABF62172}" destId="{2D2B363D-CFE8-45D2-9972-19A1FD937B32}" srcOrd="0" destOrd="1" presId="urn:microsoft.com/office/officeart/2008/layout/PictureStrips"/>
    <dgm:cxn modelId="{B1A59B50-2507-4CFF-BFB4-D9C11AE989F0}" srcId="{139785AC-927C-4B62-8790-13966FA9C2F1}" destId="{E39C0571-2B43-4279-ABE4-AE72AEB0DA13}" srcOrd="0" destOrd="0" parTransId="{E9B9C007-0D09-47B5-8B15-ED9CAE9A0580}" sibTransId="{FF384A54-A2BC-4099-B352-6A9907465C45}"/>
    <dgm:cxn modelId="{3DC70173-4A5E-46C7-8145-37F3F622DF0F}" srcId="{293DF8E9-A98C-42D5-93E4-E598B7C127F2}" destId="{F7548570-D29E-4E2E-ADBF-D155ABF62172}" srcOrd="0" destOrd="0" parTransId="{7C507C04-F354-41D3-965D-90A2464647DA}" sibTransId="{8DC40CD6-1589-4239-B38E-D05CAC894D86}"/>
    <dgm:cxn modelId="{9D8EE557-DB1C-431F-B4ED-CE2234ABE8C7}" srcId="{293C8173-09F6-4E94-AAD8-330749ABB4D7}" destId="{8C01C34F-0C40-4F7D-B170-707C15EEA780}" srcOrd="2" destOrd="0" parTransId="{2395352A-C427-4D45-AD1B-4AE378A7C951}" sibTransId="{344AD146-3FEC-4846-9EF6-1E7FD9B1D24E}"/>
    <dgm:cxn modelId="{CDF0D57E-2272-4206-BA49-702CFB5876A7}" srcId="{139785AC-927C-4B62-8790-13966FA9C2F1}" destId="{B7525247-36BB-481E-9A55-A4B3633C62BD}" srcOrd="2" destOrd="0" parTransId="{E622DEFE-18DD-41B5-9031-1C38C7586427}" sibTransId="{324BE9AA-7FB5-49A4-BDB7-556E01E819EC}"/>
    <dgm:cxn modelId="{6CD53E87-6EA0-431F-AA07-A9C4B2C52C62}" type="presOf" srcId="{139785AC-927C-4B62-8790-13966FA9C2F1}" destId="{21F484DF-D5AB-42FC-B4D4-248FBBC1D9F7}" srcOrd="0" destOrd="0" presId="urn:microsoft.com/office/officeart/2008/layout/PictureStrips"/>
    <dgm:cxn modelId="{ECE26487-C935-4379-A40E-ABDBD4C67F88}" type="presOf" srcId="{A0E2B1C8-663E-4FA1-928A-06BCD945BF2E}" destId="{36B0FC8C-0D49-4D74-90E3-022F713DFB03}" srcOrd="0" destOrd="2" presId="urn:microsoft.com/office/officeart/2008/layout/PictureStrips"/>
    <dgm:cxn modelId="{63A32B98-1BE2-48F7-95F1-210CC2443A24}" srcId="{293DF8E9-A98C-42D5-93E4-E598B7C127F2}" destId="{5A390EA8-5293-4311-A21F-28EB481284D0}" srcOrd="2" destOrd="0" parTransId="{DCB1016C-F5FC-4813-AFAE-537A24DCE40A}" sibTransId="{D6BA7707-EA0A-4D5C-A154-89CB767A2BC8}"/>
    <dgm:cxn modelId="{9B7B91A6-2E62-4159-9EE7-3DD92B70DC7E}" type="presOf" srcId="{293C8173-09F6-4E94-AAD8-330749ABB4D7}" destId="{07FCA917-3035-4E2A-B3FF-C2BF210EF9F5}" srcOrd="0" destOrd="0" presId="urn:microsoft.com/office/officeart/2008/layout/PictureStrips"/>
    <dgm:cxn modelId="{AF7497AB-10DB-4A37-A49C-29479C77DEC8}" srcId="{293DF8E9-A98C-42D5-93E4-E598B7C127F2}" destId="{75F25D1F-84F8-4D44-898E-3A4A1C207BC5}" srcOrd="3" destOrd="0" parTransId="{C2E7D1EB-36FF-41E5-8141-8C3624F5DE10}" sibTransId="{792F582F-387A-4931-A250-9B88928864B3}"/>
    <dgm:cxn modelId="{CC7AE1AB-1880-4287-9346-33B0760C4D48}" type="presOf" srcId="{5A390EA8-5293-4311-A21F-28EB481284D0}" destId="{2D2B363D-CFE8-45D2-9972-19A1FD937B32}" srcOrd="0" destOrd="3" presId="urn:microsoft.com/office/officeart/2008/layout/PictureStrips"/>
    <dgm:cxn modelId="{A1D899AD-52FE-488F-93A4-4DF4AC86FB6E}" srcId="{8C01C34F-0C40-4F7D-B170-707C15EEA780}" destId="{0C0F0C52-8247-4466-8915-7FDB23B0DEAF}" srcOrd="2" destOrd="0" parTransId="{E44FB420-56B1-4280-A9AD-78999478E4AF}" sibTransId="{809512B5-97E7-47BD-95AC-33CB4080B68A}"/>
    <dgm:cxn modelId="{240450BD-68F2-4794-9967-8FCABF875D04}" type="presOf" srcId="{75F25D1F-84F8-4D44-898E-3A4A1C207BC5}" destId="{2D2B363D-CFE8-45D2-9972-19A1FD937B32}" srcOrd="0" destOrd="4" presId="urn:microsoft.com/office/officeart/2008/layout/PictureStrips"/>
    <dgm:cxn modelId="{3762FEC0-49D8-4438-AF43-801E4A4B211D}" type="presOf" srcId="{414F8201-A194-4ED6-BC53-6A946527FDCB}" destId="{2D2B363D-CFE8-45D2-9972-19A1FD937B32}" srcOrd="0" destOrd="2" presId="urn:microsoft.com/office/officeart/2008/layout/PictureStrips"/>
    <dgm:cxn modelId="{F0D834CF-7195-4143-A894-05F980D4CF62}" srcId="{8C01C34F-0C40-4F7D-B170-707C15EEA780}" destId="{135189CE-6BCD-409E-9EFA-B2F512821EC0}" srcOrd="0" destOrd="0" parTransId="{DE408330-8DFD-4D2D-94D0-CA14631DADF5}" sibTransId="{46A5F8D1-8408-4D54-B800-A8B8E218F218}"/>
    <dgm:cxn modelId="{B897D2D1-23D7-4C41-829B-F87BB1DB7ED7}" type="presOf" srcId="{B7525247-36BB-481E-9A55-A4B3633C62BD}" destId="{21F484DF-D5AB-42FC-B4D4-248FBBC1D9F7}" srcOrd="0" destOrd="3" presId="urn:microsoft.com/office/officeart/2008/layout/PictureStrips"/>
    <dgm:cxn modelId="{577032D2-1C6C-4702-97B5-2AE44867DA75}" type="presOf" srcId="{948B064B-34B2-4D9A-A53F-E7FC90F84508}" destId="{21F484DF-D5AB-42FC-B4D4-248FBBC1D9F7}" srcOrd="0" destOrd="2" presId="urn:microsoft.com/office/officeart/2008/layout/PictureStrips"/>
    <dgm:cxn modelId="{32B19DD7-3F44-403A-A759-8EC3BCD9CCC8}" type="presOf" srcId="{8C01C34F-0C40-4F7D-B170-707C15EEA780}" destId="{36B0FC8C-0D49-4D74-90E3-022F713DFB03}" srcOrd="0" destOrd="0" presId="urn:microsoft.com/office/officeart/2008/layout/PictureStrips"/>
    <dgm:cxn modelId="{8320CADB-B8C5-48C8-B611-88D373F8246E}" srcId="{293DF8E9-A98C-42D5-93E4-E598B7C127F2}" destId="{414F8201-A194-4ED6-BC53-6A946527FDCB}" srcOrd="1" destOrd="0" parTransId="{8FB4BD10-0C80-4266-86E6-9305C26CBDB3}" sibTransId="{17576D86-C03F-4D7D-9B38-D04440E862C7}"/>
    <dgm:cxn modelId="{A9BAA7E1-CF41-447C-9F68-C3C3BD729E52}" srcId="{8C01C34F-0C40-4F7D-B170-707C15EEA780}" destId="{A0E2B1C8-663E-4FA1-928A-06BCD945BF2E}" srcOrd="1" destOrd="0" parTransId="{06CE663A-1ED1-4472-A100-8565FA951B34}" sibTransId="{F4F49B2B-6A00-4F55-B34A-668E4A376E1A}"/>
    <dgm:cxn modelId="{78C6D5F1-E62C-46C5-899D-1141D42A2E5A}" type="presOf" srcId="{135189CE-6BCD-409E-9EFA-B2F512821EC0}" destId="{36B0FC8C-0D49-4D74-90E3-022F713DFB03}" srcOrd="0" destOrd="1" presId="urn:microsoft.com/office/officeart/2008/layout/PictureStrips"/>
    <dgm:cxn modelId="{07C3F5B0-5233-4F50-8806-CFBFE3B05565}" type="presParOf" srcId="{07FCA917-3035-4E2A-B3FF-C2BF210EF9F5}" destId="{D1104CFD-3635-4EDD-8631-24BF2BCACD5B}" srcOrd="0" destOrd="0" presId="urn:microsoft.com/office/officeart/2008/layout/PictureStrips"/>
    <dgm:cxn modelId="{0683248B-072F-435F-9AB0-B4CD2395F5F2}" type="presParOf" srcId="{D1104CFD-3635-4EDD-8631-24BF2BCACD5B}" destId="{21F484DF-D5AB-42FC-B4D4-248FBBC1D9F7}" srcOrd="0" destOrd="0" presId="urn:microsoft.com/office/officeart/2008/layout/PictureStrips"/>
    <dgm:cxn modelId="{A286CA77-7437-49E6-84DF-286F00696312}" type="presParOf" srcId="{D1104CFD-3635-4EDD-8631-24BF2BCACD5B}" destId="{DE6C4B37-7D66-42D3-BAE1-8349F938D54F}" srcOrd="1" destOrd="0" presId="urn:microsoft.com/office/officeart/2008/layout/PictureStrips"/>
    <dgm:cxn modelId="{4B2DB341-9BD4-4041-B29A-64E504400AC4}" type="presParOf" srcId="{07FCA917-3035-4E2A-B3FF-C2BF210EF9F5}" destId="{1CA889C8-427D-4F45-972F-63C100A9C415}" srcOrd="1" destOrd="0" presId="urn:microsoft.com/office/officeart/2008/layout/PictureStrips"/>
    <dgm:cxn modelId="{E08FF485-9AC0-40FC-962E-DBA21FECF856}" type="presParOf" srcId="{07FCA917-3035-4E2A-B3FF-C2BF210EF9F5}" destId="{695006D4-2F49-40EE-B024-5E50C94DF5CF}" srcOrd="2" destOrd="0" presId="urn:microsoft.com/office/officeart/2008/layout/PictureStrips"/>
    <dgm:cxn modelId="{86CF7F09-45D8-4A2F-980C-BD76BE7FA9AB}" type="presParOf" srcId="{695006D4-2F49-40EE-B024-5E50C94DF5CF}" destId="{2D2B363D-CFE8-45D2-9972-19A1FD937B32}" srcOrd="0" destOrd="0" presId="urn:microsoft.com/office/officeart/2008/layout/PictureStrips"/>
    <dgm:cxn modelId="{CBFDA657-2042-419F-B28C-3F08727BB747}" type="presParOf" srcId="{695006D4-2F49-40EE-B024-5E50C94DF5CF}" destId="{CC7E253E-4151-461E-9266-A1374BCA438A}" srcOrd="1" destOrd="0" presId="urn:microsoft.com/office/officeart/2008/layout/PictureStrips"/>
    <dgm:cxn modelId="{D0C4FA97-513A-47A1-A573-FF0559E2FF15}" type="presParOf" srcId="{07FCA917-3035-4E2A-B3FF-C2BF210EF9F5}" destId="{8E5D8992-FC9F-4C47-B6EE-8DEE4DEAEA40}" srcOrd="3" destOrd="0" presId="urn:microsoft.com/office/officeart/2008/layout/PictureStrips"/>
    <dgm:cxn modelId="{2031822F-9131-4284-8E98-2C79337BD544}" type="presParOf" srcId="{07FCA917-3035-4E2A-B3FF-C2BF210EF9F5}" destId="{B0CEFB83-8DDA-429A-B953-910578DBDD18}" srcOrd="4" destOrd="0" presId="urn:microsoft.com/office/officeart/2008/layout/PictureStrips"/>
    <dgm:cxn modelId="{457B599B-0605-4DC2-8BAA-0B903ACE4F40}" type="presParOf" srcId="{B0CEFB83-8DDA-429A-B953-910578DBDD18}" destId="{36B0FC8C-0D49-4D74-90E3-022F713DFB03}" srcOrd="0" destOrd="0" presId="urn:microsoft.com/office/officeart/2008/layout/PictureStrips"/>
    <dgm:cxn modelId="{7C72572D-F638-4461-9D57-719A9806BBEA}" type="presParOf" srcId="{B0CEFB83-8DDA-429A-B953-910578DBDD18}" destId="{802A6C69-9644-4F9C-BEF2-5A51E255D4B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484DF-D5AB-42FC-B4D4-248FBBC1D9F7}">
      <dsp:nvSpPr>
        <dsp:cNvPr id="0" name=""/>
        <dsp:cNvSpPr/>
      </dsp:nvSpPr>
      <dsp:spPr>
        <a:xfrm>
          <a:off x="148832" y="250332"/>
          <a:ext cx="3530000" cy="167895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4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6961"/>
              </a:solidFill>
              <a:latin typeface="Arial Nova" panose="020B0504020202020204" pitchFamily="34" charset="0"/>
              <a:cs typeface="Arial" panose="020B0604020202020204" pitchFamily="34" charset="0"/>
            </a:rPr>
            <a:t>Sprint -1</a:t>
          </a:r>
          <a:endParaRPr lang="en-AU" sz="1400" b="1" kern="1200" dirty="0">
            <a:solidFill>
              <a:srgbClr val="FF6961"/>
            </a:solidFill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1 – App Wireframes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2 – Implement wireframes using bootstrap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3 – Create a task card layout 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</dsp:txBody>
      <dsp:txXfrm>
        <a:off x="148832" y="250332"/>
        <a:ext cx="3530000" cy="1678956"/>
      </dsp:txXfrm>
    </dsp:sp>
    <dsp:sp modelId="{DE6C4B37-7D66-42D3-BAE1-8349F938D54F}">
      <dsp:nvSpPr>
        <dsp:cNvPr id="0" name=""/>
        <dsp:cNvSpPr/>
      </dsp:nvSpPr>
      <dsp:spPr>
        <a:xfrm>
          <a:off x="1808305" y="2307944"/>
          <a:ext cx="772187" cy="115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B363D-CFE8-45D2-9972-19A1FD937B32}">
      <dsp:nvSpPr>
        <dsp:cNvPr id="0" name=""/>
        <dsp:cNvSpPr/>
      </dsp:nvSpPr>
      <dsp:spPr>
        <a:xfrm>
          <a:off x="3919849" y="238060"/>
          <a:ext cx="3700535" cy="17035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4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6961"/>
              </a:solidFill>
              <a:latin typeface="Arial Nova" panose="020B0504020202020204" pitchFamily="34" charset="0"/>
              <a:cs typeface="Arial" panose="020B0604020202020204" pitchFamily="34" charset="0"/>
            </a:rPr>
            <a:t>Sprint -2</a:t>
          </a:r>
          <a:endParaRPr lang="en-AU" sz="1400" b="1" kern="1200" dirty="0">
            <a:solidFill>
              <a:srgbClr val="FF6961"/>
            </a:solidFill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4-  Task form Input Validation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5 – Displaying Date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6 – Create a class using JavaScript 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7 – Display Tasks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</dsp:txBody>
      <dsp:txXfrm>
        <a:off x="3919849" y="238060"/>
        <a:ext cx="3700535" cy="1703501"/>
      </dsp:txXfrm>
    </dsp:sp>
    <dsp:sp modelId="{CC7E253E-4151-461E-9266-A1374BCA438A}">
      <dsp:nvSpPr>
        <dsp:cNvPr id="0" name=""/>
        <dsp:cNvSpPr/>
      </dsp:nvSpPr>
      <dsp:spPr>
        <a:xfrm>
          <a:off x="3732730" y="169641"/>
          <a:ext cx="772187" cy="115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0FC8C-0D49-4D74-90E3-022F713DFB03}">
      <dsp:nvSpPr>
        <dsp:cNvPr id="0" name=""/>
        <dsp:cNvSpPr/>
      </dsp:nvSpPr>
      <dsp:spPr>
        <a:xfrm>
          <a:off x="2103229" y="2318956"/>
          <a:ext cx="3530000" cy="139562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4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6961"/>
              </a:solidFill>
              <a:latin typeface="Arial Nova" panose="020B0504020202020204" pitchFamily="34" charset="0"/>
            </a:rPr>
            <a:t>Sprint-3</a:t>
          </a:r>
          <a:endParaRPr lang="en-AU" sz="1400" b="1" kern="1200" dirty="0">
            <a:solidFill>
              <a:srgbClr val="FF6961"/>
            </a:solidFill>
            <a:latin typeface="Arial Nova" panose="020B05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</a:rPr>
            <a:t>Task 8 – Update Tasks</a:t>
          </a:r>
          <a:endParaRPr lang="en-AU" sz="1400" kern="1200" dirty="0">
            <a:latin typeface="Arial Nova" panose="020B05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</a:rPr>
            <a:t>Task 9 – Persisting Task with Local Storage</a:t>
          </a:r>
          <a:endParaRPr lang="en-AU" sz="1400" kern="1200" dirty="0">
            <a:latin typeface="Arial Nova" panose="020B05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</a:rPr>
            <a:t>Task 10 – Deleting Tasks</a:t>
          </a:r>
          <a:endParaRPr lang="en-AU" sz="1400" kern="1200" dirty="0">
            <a:latin typeface="Arial Nova" panose="020B0504020202020204" pitchFamily="34" charset="0"/>
          </a:endParaRPr>
        </a:p>
      </dsp:txBody>
      <dsp:txXfrm>
        <a:off x="2103229" y="2318956"/>
        <a:ext cx="3530000" cy="1395629"/>
      </dsp:txXfrm>
    </dsp:sp>
    <dsp:sp modelId="{802A6C69-9644-4F9C-BEF2-5A51E255D4B0}">
      <dsp:nvSpPr>
        <dsp:cNvPr id="0" name=""/>
        <dsp:cNvSpPr/>
      </dsp:nvSpPr>
      <dsp:spPr>
        <a:xfrm>
          <a:off x="0" y="169639"/>
          <a:ext cx="772187" cy="115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51E8-9267-481F-9ED0-3D6415FC745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143000"/>
            <a:ext cx="452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7A1D-03AC-4A29-BAD3-B3751159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1pPr>
    <a:lvl2pPr marL="442341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2pPr>
    <a:lvl3pPr marL="884682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3pPr>
    <a:lvl4pPr marL="1327023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4pPr>
    <a:lvl5pPr marL="1769364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5pPr>
    <a:lvl6pPr marL="2211705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6pPr>
    <a:lvl7pPr marL="2654046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7pPr>
    <a:lvl8pPr marL="3096387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8pPr>
    <a:lvl9pPr marL="3538728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Welcome, our Team has three members: Victoria, David and myself.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Our app will enable users to add, track, update, edit and delete tasks.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96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codewalk</a:t>
            </a:r>
            <a:r>
              <a:rPr lang="en-GB" dirty="0"/>
              <a:t> through, I would like to focus on three implementations.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2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Open Weather API and </a:t>
            </a:r>
            <a:r>
              <a:rPr lang="en-GB" dirty="0" err="1"/>
              <a:t>Unsplash</a:t>
            </a:r>
            <a:r>
              <a:rPr lang="en-GB" dirty="0"/>
              <a:t> API, we have created the weather object and pass in all the required parameters.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1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implement drag and drop, tasks have been set to draggable=true. This allows them to be dragged and dropped into the drop zone. We have also added an </a:t>
            </a:r>
            <a:r>
              <a:rPr lang="en-GB" dirty="0" err="1"/>
              <a:t>onDragStart</a:t>
            </a:r>
            <a:r>
              <a:rPr lang="en-GB" dirty="0"/>
              <a:t> event.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8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have implemented </a:t>
            </a:r>
            <a:r>
              <a:rPr lang="en-GB" dirty="0" err="1"/>
              <a:t>dragStart</a:t>
            </a:r>
            <a:r>
              <a:rPr lang="en-GB" dirty="0"/>
              <a:t> and </a:t>
            </a:r>
            <a:r>
              <a:rPr lang="en-GB" dirty="0" err="1"/>
              <a:t>dragDrop</a:t>
            </a:r>
            <a:r>
              <a:rPr lang="en-GB" dirty="0"/>
              <a:t> function. In here, you can see that for every drag and drop, </a:t>
            </a:r>
            <a:r>
              <a:rPr lang="en-GB" dirty="0" err="1"/>
              <a:t>taskManager</a:t>
            </a:r>
            <a:r>
              <a:rPr lang="en-GB" dirty="0"/>
              <a:t> saves and renders.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4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refactored the </a:t>
            </a:r>
            <a:r>
              <a:rPr lang="en-GB" dirty="0" err="1"/>
              <a:t>Taskmanager</a:t>
            </a:r>
            <a:r>
              <a:rPr lang="en-GB" dirty="0"/>
              <a:t> class, and have brought </a:t>
            </a:r>
            <a:r>
              <a:rPr lang="en-GB" dirty="0" err="1"/>
              <a:t>createTaskHTML</a:t>
            </a:r>
            <a:r>
              <a:rPr lang="en-GB" dirty="0"/>
              <a:t> function inside. This is in accordance with OOP encapsulation principles.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70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53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3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items need to be draggable into drop target.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34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our presentation agenda. I will go through first two items : Design Analysis and Agile Project Methodology + Tech Stack and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8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were given the design documentation for all three sprints. So, instead of diving straight into Sprint -2. We reviewed the tasks and did the project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planning, we used Trello and List all the tasks and split the tasks among our team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5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having a thorough understanding of the design requirements, we used our knowledge and drew this Use Case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0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class diagram to ensure we include all the methods and know the parameters for the Task Manager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Majority of our code was written using pair programming approach. For individual tasks, we ensured we reviewed PR prior to merging.</a:t>
            </a:r>
          </a:p>
          <a:p>
            <a:endParaRPr lang="en-GB" dirty="0"/>
          </a:p>
          <a:p>
            <a:r>
              <a:rPr lang="en-GB" dirty="0"/>
              <a:t>Technology stack for this project is HTML, CSS and JS. </a:t>
            </a:r>
          </a:p>
          <a:p>
            <a:endParaRPr lang="en-GB" dirty="0"/>
          </a:p>
          <a:p>
            <a:r>
              <a:rPr lang="en-GB" dirty="0"/>
              <a:t>For code tracking and management, we used git and </a:t>
            </a:r>
            <a:r>
              <a:rPr lang="en-GB" dirty="0" err="1"/>
              <a:t>github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9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Now, I will handover to Victoria for a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9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github</a:t>
            </a:r>
            <a:r>
              <a:rPr lang="en-GB" dirty="0"/>
              <a:t> – only 25 secs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4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436-F16F-4603-92E4-D1574BDBC4A4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9EE0-2199-4C14-9330-47D01590C563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43D-70CB-4B22-9D8C-6A61F233BA03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AE8-4D96-4549-9B26-67BE77590409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6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AF74-DC1E-4A34-AC51-5749F9A40A2B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F06-1F61-46F0-98FA-985AD34D79D8}" type="datetime1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0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B8BD-A8D3-4D79-B172-2519D907C88E}" type="datetime1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1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096B-72B5-4BA6-B096-ED1C8F8A2694}" type="datetime1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A7BE-7E7F-40AF-98D4-C6405B56EF8B}" type="datetime1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207-9966-43BE-BCB0-1713BE162CFC}" type="datetime1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0B5-35C5-47FC-B7BE-B0307860944C}" type="datetime1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4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66B-B3BC-4EAB-BFF1-255436213758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8561C-DB64-496B-9AFA-42D11DD8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9" y="528121"/>
            <a:ext cx="6804879" cy="4344431"/>
          </a:xfrm>
          <a:prstGeom prst="rect">
            <a:avLst/>
          </a:prstGeom>
          <a:ln>
            <a:solidFill>
              <a:srgbClr val="FF6961"/>
            </a:solidFill>
          </a:ln>
        </p:spPr>
      </p:pic>
    </p:spTree>
    <p:extLst>
      <p:ext uri="{BB962C8B-B14F-4D97-AF65-F5344CB8AC3E}">
        <p14:creationId xmlns:p14="http://schemas.microsoft.com/office/powerpoint/2010/main" val="321602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3450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Code Walkthrough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10F84-1CB0-45D8-95A7-F7F7452E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80" y="1430448"/>
            <a:ext cx="5657176" cy="339551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Features – Weather API &amp; Unplash API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 and Drop API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Refactoring of TaskManager class to implement encapsulation</a:t>
            </a: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80" y="556701"/>
            <a:ext cx="2318676" cy="16976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32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Additional Features : Weather API &amp; Unplash API</a:t>
            </a:r>
            <a:endParaRPr lang="en-GB" sz="32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444EC-1C4E-4EEC-BEA5-1F20F150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598605" cy="54006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0ACC12-C1E5-4B81-BF80-96BB8E859429}"/>
              </a:ext>
            </a:extLst>
          </p:cNvPr>
          <p:cNvSpPr/>
          <p:nvPr/>
        </p:nvSpPr>
        <p:spPr>
          <a:xfrm>
            <a:off x="5691592" y="3014334"/>
            <a:ext cx="1683944" cy="5069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programming</a:t>
            </a:r>
            <a:endParaRPr lang="en-AU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5808A9-816C-4D03-9F90-8854025759DB}"/>
              </a:ext>
            </a:extLst>
          </p:cNvPr>
          <p:cNvSpPr/>
          <p:nvPr/>
        </p:nvSpPr>
        <p:spPr>
          <a:xfrm>
            <a:off x="156394" y="182227"/>
            <a:ext cx="3178477" cy="21222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6DFBFD-36C0-452D-AB68-4286CCA0CF0B}"/>
              </a:ext>
            </a:extLst>
          </p:cNvPr>
          <p:cNvSpPr/>
          <p:nvPr/>
        </p:nvSpPr>
        <p:spPr>
          <a:xfrm>
            <a:off x="156394" y="574629"/>
            <a:ext cx="4245277" cy="88661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F434D0-6264-4090-85C8-B5B5BA0AF31E}"/>
              </a:ext>
            </a:extLst>
          </p:cNvPr>
          <p:cNvSpPr/>
          <p:nvPr/>
        </p:nvSpPr>
        <p:spPr>
          <a:xfrm>
            <a:off x="389476" y="4262778"/>
            <a:ext cx="4245277" cy="2195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36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97E88A-3B91-4BEC-A60D-5DC366F9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21895" cy="5400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809436-4653-4B70-8BD9-313B5851F940}"/>
              </a:ext>
            </a:extLst>
          </p:cNvPr>
          <p:cNvSpPr/>
          <p:nvPr/>
        </p:nvSpPr>
        <p:spPr>
          <a:xfrm>
            <a:off x="289711" y="488888"/>
            <a:ext cx="1186004" cy="27160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12B9F5-7F28-4159-8D95-98436EECC245}"/>
              </a:ext>
            </a:extLst>
          </p:cNvPr>
          <p:cNvSpPr/>
          <p:nvPr/>
        </p:nvSpPr>
        <p:spPr>
          <a:xfrm>
            <a:off x="3150606" y="298768"/>
            <a:ext cx="1871289" cy="27160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20E9-78DE-466A-9834-1A104FB8D0BF}"/>
              </a:ext>
            </a:extLst>
          </p:cNvPr>
          <p:cNvSpPr txBox="1"/>
          <p:nvPr/>
        </p:nvSpPr>
        <p:spPr>
          <a:xfrm>
            <a:off x="5593527" y="888169"/>
            <a:ext cx="203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Drag and Drop API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40305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1A8307-26EC-49B7-A730-ED8AEA9E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20808" cy="5400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12B9F5-7F28-4159-8D95-98436EECC245}"/>
              </a:ext>
            </a:extLst>
          </p:cNvPr>
          <p:cNvSpPr/>
          <p:nvPr/>
        </p:nvSpPr>
        <p:spPr>
          <a:xfrm>
            <a:off x="81481" y="1176954"/>
            <a:ext cx="4925085" cy="391109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20E9-78DE-466A-9834-1A104FB8D0BF}"/>
              </a:ext>
            </a:extLst>
          </p:cNvPr>
          <p:cNvSpPr txBox="1"/>
          <p:nvPr/>
        </p:nvSpPr>
        <p:spPr>
          <a:xfrm>
            <a:off x="5712327" y="925663"/>
            <a:ext cx="203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Drag and Drop API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60930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20E9-78DE-466A-9834-1A104FB8D0BF}"/>
              </a:ext>
            </a:extLst>
          </p:cNvPr>
          <p:cNvSpPr txBox="1"/>
          <p:nvPr/>
        </p:nvSpPr>
        <p:spPr>
          <a:xfrm>
            <a:off x="5712327" y="925663"/>
            <a:ext cx="203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Refactor TaskManager Class</a:t>
            </a:r>
            <a:endParaRPr lang="en-AU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090E9-FE9F-4AE1-9214-BC1F7B15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83553" cy="54006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B9031B-1315-4494-AD85-3D5557D5CC43}"/>
              </a:ext>
            </a:extLst>
          </p:cNvPr>
          <p:cNvSpPr/>
          <p:nvPr/>
        </p:nvSpPr>
        <p:spPr>
          <a:xfrm>
            <a:off x="73944" y="821635"/>
            <a:ext cx="5209609" cy="5011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41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C90C3-AA66-4DEB-8F30-924E858B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90" y="3429823"/>
            <a:ext cx="1226309" cy="8143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E9A73E-CACB-4583-94DE-94EF052DE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02" y="3636069"/>
            <a:ext cx="686232" cy="6862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07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Lessons Learned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525" y="5028600"/>
            <a:ext cx="1782009" cy="287536"/>
          </a:xfrm>
        </p:spPr>
        <p:txBody>
          <a:bodyPr/>
          <a:lstStyle/>
          <a:p>
            <a:fld id="{9F2413DD-BE3F-4B23-ACDA-B752E14D801A}" type="slidenum">
              <a:rPr lang="en-GB" smtClean="0"/>
              <a:pPr/>
              <a:t>15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On Pair Programming">
            <a:extLst>
              <a:ext uri="{FF2B5EF4-FFF2-40B4-BE49-F238E27FC236}">
                <a16:creationId xmlns:a16="http://schemas.microsoft.com/office/drawing/2014/main" id="{DBA42569-D74D-4207-8942-4E86DF33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3" y="1953573"/>
            <a:ext cx="1293807" cy="12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it and GitHub Tutorial for Beginners - Analytics Vidhya">
            <a:extLst>
              <a:ext uri="{FF2B5EF4-FFF2-40B4-BE49-F238E27FC236}">
                <a16:creationId xmlns:a16="http://schemas.microsoft.com/office/drawing/2014/main" id="{A7058E0A-98FD-43F1-9EB4-06D3204B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2" y="3239337"/>
            <a:ext cx="1535454" cy="8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bugging : Types, Process,Techniques,Tools &amp;amp; Softwares">
            <a:extLst>
              <a:ext uri="{FF2B5EF4-FFF2-40B4-BE49-F238E27FC236}">
                <a16:creationId xmlns:a16="http://schemas.microsoft.com/office/drawing/2014/main" id="{172EEFB5-36B9-4851-A987-65846CA9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53" y="2229466"/>
            <a:ext cx="1829244" cy="114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002C0-4079-43EE-8AA0-61F7999D61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424" y="1787006"/>
            <a:ext cx="2267614" cy="2267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0F90F-7A60-4372-A881-6609355F9F19}"/>
              </a:ext>
            </a:extLst>
          </p:cNvPr>
          <p:cNvSpPr txBox="1"/>
          <p:nvPr/>
        </p:nvSpPr>
        <p:spPr>
          <a:xfrm>
            <a:off x="63931" y="1042510"/>
            <a:ext cx="2183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Agile Project Methodology &amp; </a:t>
            </a:r>
          </a:p>
          <a:p>
            <a:pPr algn="ctr"/>
            <a:r>
              <a:rPr lang="en-AU" sz="1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Team Work</a:t>
            </a:r>
            <a:endParaRPr lang="en-AU" dirty="0">
              <a:solidFill>
                <a:srgbClr val="FF696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756483-9913-4B70-A120-1988B9AD015A}"/>
              </a:ext>
            </a:extLst>
          </p:cNvPr>
          <p:cNvSpPr/>
          <p:nvPr/>
        </p:nvSpPr>
        <p:spPr>
          <a:xfrm>
            <a:off x="166711" y="1875601"/>
            <a:ext cx="1892596" cy="2334892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D1BDCC-5B45-4D5E-8D47-2858127FBD1F}"/>
              </a:ext>
            </a:extLst>
          </p:cNvPr>
          <p:cNvSpPr/>
          <p:nvPr/>
        </p:nvSpPr>
        <p:spPr>
          <a:xfrm>
            <a:off x="2303277" y="1875601"/>
            <a:ext cx="1892596" cy="2306984"/>
          </a:xfrm>
          <a:custGeom>
            <a:avLst/>
            <a:gdLst>
              <a:gd name="connsiteX0" fmla="*/ 0 w 1892596"/>
              <a:gd name="connsiteY0" fmla="*/ 315439 h 2306984"/>
              <a:gd name="connsiteX1" fmla="*/ 315439 w 1892596"/>
              <a:gd name="connsiteY1" fmla="*/ 0 h 2306984"/>
              <a:gd name="connsiteX2" fmla="*/ 946298 w 1892596"/>
              <a:gd name="connsiteY2" fmla="*/ 0 h 2306984"/>
              <a:gd name="connsiteX3" fmla="*/ 1577157 w 1892596"/>
              <a:gd name="connsiteY3" fmla="*/ 0 h 2306984"/>
              <a:gd name="connsiteX4" fmla="*/ 1892596 w 1892596"/>
              <a:gd name="connsiteY4" fmla="*/ 315439 h 2306984"/>
              <a:gd name="connsiteX5" fmla="*/ 1892596 w 1892596"/>
              <a:gd name="connsiteY5" fmla="*/ 823858 h 2306984"/>
              <a:gd name="connsiteX6" fmla="*/ 1892596 w 1892596"/>
              <a:gd name="connsiteY6" fmla="*/ 1365799 h 2306984"/>
              <a:gd name="connsiteX7" fmla="*/ 1892596 w 1892596"/>
              <a:gd name="connsiteY7" fmla="*/ 1991545 h 2306984"/>
              <a:gd name="connsiteX8" fmla="*/ 1577157 w 1892596"/>
              <a:gd name="connsiteY8" fmla="*/ 2306984 h 2306984"/>
              <a:gd name="connsiteX9" fmla="*/ 984150 w 1892596"/>
              <a:gd name="connsiteY9" fmla="*/ 2306984 h 2306984"/>
              <a:gd name="connsiteX10" fmla="*/ 315439 w 1892596"/>
              <a:gd name="connsiteY10" fmla="*/ 2306984 h 2306984"/>
              <a:gd name="connsiteX11" fmla="*/ 0 w 1892596"/>
              <a:gd name="connsiteY11" fmla="*/ 1991545 h 2306984"/>
              <a:gd name="connsiteX12" fmla="*/ 0 w 1892596"/>
              <a:gd name="connsiteY12" fmla="*/ 1483126 h 2306984"/>
              <a:gd name="connsiteX13" fmla="*/ 0 w 1892596"/>
              <a:gd name="connsiteY13" fmla="*/ 890902 h 2306984"/>
              <a:gd name="connsiteX14" fmla="*/ 0 w 1892596"/>
              <a:gd name="connsiteY14" fmla="*/ 315439 h 230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92596" h="2306984" extrusionOk="0">
                <a:moveTo>
                  <a:pt x="0" y="315439"/>
                </a:moveTo>
                <a:cubicBezTo>
                  <a:pt x="-26654" y="158806"/>
                  <a:pt x="135312" y="37855"/>
                  <a:pt x="315439" y="0"/>
                </a:cubicBezTo>
                <a:cubicBezTo>
                  <a:pt x="575411" y="1442"/>
                  <a:pt x="792600" y="5257"/>
                  <a:pt x="946298" y="0"/>
                </a:cubicBezTo>
                <a:cubicBezTo>
                  <a:pt x="1099996" y="-5257"/>
                  <a:pt x="1441231" y="11890"/>
                  <a:pt x="1577157" y="0"/>
                </a:cubicBezTo>
                <a:cubicBezTo>
                  <a:pt x="1748181" y="-5667"/>
                  <a:pt x="1891884" y="179977"/>
                  <a:pt x="1892596" y="315439"/>
                </a:cubicBezTo>
                <a:cubicBezTo>
                  <a:pt x="1868635" y="512329"/>
                  <a:pt x="1916784" y="624506"/>
                  <a:pt x="1892596" y="823858"/>
                </a:cubicBezTo>
                <a:cubicBezTo>
                  <a:pt x="1868408" y="1023210"/>
                  <a:pt x="1879866" y="1109294"/>
                  <a:pt x="1892596" y="1365799"/>
                </a:cubicBezTo>
                <a:cubicBezTo>
                  <a:pt x="1905326" y="1622304"/>
                  <a:pt x="1910272" y="1737089"/>
                  <a:pt x="1892596" y="1991545"/>
                </a:cubicBezTo>
                <a:cubicBezTo>
                  <a:pt x="1912157" y="2145150"/>
                  <a:pt x="1777846" y="2310703"/>
                  <a:pt x="1577157" y="2306984"/>
                </a:cubicBezTo>
                <a:cubicBezTo>
                  <a:pt x="1398216" y="2310870"/>
                  <a:pt x="1251042" y="2334343"/>
                  <a:pt x="984150" y="2306984"/>
                </a:cubicBezTo>
                <a:cubicBezTo>
                  <a:pt x="717258" y="2279625"/>
                  <a:pt x="468780" y="2287626"/>
                  <a:pt x="315439" y="2306984"/>
                </a:cubicBezTo>
                <a:cubicBezTo>
                  <a:pt x="138264" y="2287155"/>
                  <a:pt x="10474" y="2136976"/>
                  <a:pt x="0" y="1991545"/>
                </a:cubicBezTo>
                <a:cubicBezTo>
                  <a:pt x="23269" y="1865958"/>
                  <a:pt x="4150" y="1684615"/>
                  <a:pt x="0" y="1483126"/>
                </a:cubicBezTo>
                <a:cubicBezTo>
                  <a:pt x="-4150" y="1281637"/>
                  <a:pt x="15000" y="1030127"/>
                  <a:pt x="0" y="890902"/>
                </a:cubicBezTo>
                <a:cubicBezTo>
                  <a:pt x="-15000" y="751677"/>
                  <a:pt x="-12211" y="593571"/>
                  <a:pt x="0" y="315439"/>
                </a:cubicBezTo>
                <a:close/>
              </a:path>
            </a:pathLst>
          </a:custGeom>
          <a:noFill/>
          <a:ln w="38100">
            <a:solidFill>
              <a:srgbClr val="EA06AE"/>
            </a:solidFill>
            <a:extLst>
              <a:ext uri="{C807C97D-BFC1-408E-A445-0C87EB9F89A2}">
                <ask:lineSketchStyleProps xmlns:ask="http://schemas.microsoft.com/office/drawing/2018/sketchyshapes" sd="29819930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B36BE-D302-4080-A804-1AD0EE3CD3DD}"/>
              </a:ext>
            </a:extLst>
          </p:cNvPr>
          <p:cNvSpPr txBox="1"/>
          <p:nvPr/>
        </p:nvSpPr>
        <p:spPr>
          <a:xfrm>
            <a:off x="2247557" y="1043876"/>
            <a:ext cx="186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6">
                    <a:lumMod val="75000"/>
                  </a:schemeClr>
                </a:solidFill>
                <a:latin typeface="Browallia New" panose="020B0502040204020203" pitchFamily="34" charset="-34"/>
                <a:cs typeface="Browallia New" panose="020B0502040204020203" pitchFamily="34" charset="-34"/>
              </a:defRPr>
            </a:lvl1pPr>
          </a:lstStyle>
          <a:p>
            <a:pPr algn="ctr"/>
            <a:r>
              <a:rPr lang="en-AU" dirty="0">
                <a:solidFill>
                  <a:srgbClr val="FF6961"/>
                </a:solidFill>
              </a:rPr>
              <a:t>Debugging Sills 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&amp;  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What TDD 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1D4433-D084-4B14-96BD-EF26271EA9BA}"/>
              </a:ext>
            </a:extLst>
          </p:cNvPr>
          <p:cNvSpPr/>
          <p:nvPr/>
        </p:nvSpPr>
        <p:spPr>
          <a:xfrm>
            <a:off x="5860731" y="1875600"/>
            <a:ext cx="1892596" cy="230698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CDA129-DBC0-4977-AC26-E8F14CF4BB24}"/>
              </a:ext>
            </a:extLst>
          </p:cNvPr>
          <p:cNvSpPr txBox="1"/>
          <p:nvPr/>
        </p:nvSpPr>
        <p:spPr>
          <a:xfrm>
            <a:off x="5800051" y="1086116"/>
            <a:ext cx="18609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6">
                    <a:lumMod val="75000"/>
                  </a:schemeClr>
                </a:solidFill>
                <a:latin typeface="Browallia New" panose="020B0502040204020203" pitchFamily="34" charset="-34"/>
                <a:cs typeface="Browallia New" panose="020B0502040204020203" pitchFamily="34" charset="-34"/>
              </a:defRPr>
            </a:lvl1pPr>
          </a:lstStyle>
          <a:p>
            <a:pPr algn="ctr"/>
            <a:r>
              <a:rPr lang="en-AU" dirty="0">
                <a:solidFill>
                  <a:srgbClr val="FF6961"/>
                </a:solidFill>
              </a:rPr>
              <a:t>OOP Design Principles</a:t>
            </a:r>
          </a:p>
          <a:p>
            <a:pPr algn="ctr"/>
            <a:r>
              <a:rPr lang="en-AU" sz="1200" b="0" i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Particularly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Encapsulation</a:t>
            </a:r>
          </a:p>
        </p:txBody>
      </p:sp>
      <p:pic>
        <p:nvPicPr>
          <p:cNvPr id="4102" name="Picture 6" descr="JS Objects - Benja-admin">
            <a:extLst>
              <a:ext uri="{FF2B5EF4-FFF2-40B4-BE49-F238E27FC236}">
                <a16:creationId xmlns:a16="http://schemas.microsoft.com/office/drawing/2014/main" id="{2C5D86C8-3B3D-410C-B4DE-06CBE7C3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04" y="2249499"/>
            <a:ext cx="1048840" cy="10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FCAEC6-F326-46AC-AE1A-BB4D15F61338}"/>
              </a:ext>
            </a:extLst>
          </p:cNvPr>
          <p:cNvSpPr/>
          <p:nvPr/>
        </p:nvSpPr>
        <p:spPr>
          <a:xfrm>
            <a:off x="4486903" y="1875601"/>
            <a:ext cx="1073622" cy="2306984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3DC63-53DE-41FA-B098-A8703EE6E664}"/>
              </a:ext>
            </a:extLst>
          </p:cNvPr>
          <p:cNvSpPr txBox="1"/>
          <p:nvPr/>
        </p:nvSpPr>
        <p:spPr>
          <a:xfrm>
            <a:off x="4023804" y="1062569"/>
            <a:ext cx="186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6">
                    <a:lumMod val="75000"/>
                  </a:schemeClr>
                </a:solidFill>
                <a:latin typeface="Browallia New" panose="020B0502040204020203" pitchFamily="34" charset="-34"/>
                <a:cs typeface="Browallia New" panose="020B0502040204020203" pitchFamily="34" charset="-34"/>
              </a:defRPr>
            </a:lvl1pPr>
          </a:lstStyle>
          <a:p>
            <a:pPr algn="ctr"/>
            <a:r>
              <a:rPr lang="en-AU" dirty="0">
                <a:solidFill>
                  <a:srgbClr val="FF6961"/>
                </a:solidFill>
              </a:rPr>
              <a:t>JavaScript 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&amp;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API calling </a:t>
            </a:r>
          </a:p>
        </p:txBody>
      </p:sp>
      <p:pic>
        <p:nvPicPr>
          <p:cNvPr id="19" name="Picture 2" descr="OpenWeatherMap - Home Assistant">
            <a:extLst>
              <a:ext uri="{FF2B5EF4-FFF2-40B4-BE49-F238E27FC236}">
                <a16:creationId xmlns:a16="http://schemas.microsoft.com/office/drawing/2014/main" id="{93AE6DC1-DF0E-45DC-A236-B86FEC7D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02" y="3298339"/>
            <a:ext cx="885557" cy="3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3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Printable To Do List - A Colorful PDF Download">
            <a:extLst>
              <a:ext uri="{FF2B5EF4-FFF2-40B4-BE49-F238E27FC236}">
                <a16:creationId xmlns:a16="http://schemas.microsoft.com/office/drawing/2014/main" id="{91AC4EF5-29B7-4AC1-A1D9-FE773E07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0"/>
            <a:ext cx="4573588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CBDC93-10C8-4871-BD58-C9137383C5FC}"/>
              </a:ext>
            </a:extLst>
          </p:cNvPr>
          <p:cNvSpPr txBox="1"/>
          <p:nvPr/>
        </p:nvSpPr>
        <p:spPr>
          <a:xfrm rot="20962089">
            <a:off x="2217160" y="1897606"/>
            <a:ext cx="3273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1DA2DD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4363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07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4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(3) Additional Feature : Light and Dark mode</a:t>
            </a:r>
            <a:endParaRPr lang="en-GB" sz="44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529F67-07AE-4C38-A338-032472F5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2805545"/>
            <a:ext cx="2286001" cy="21350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&lt;input type="</a:t>
            </a:r>
            <a:r>
              <a:rPr lang="en-US" sz="1600" b="1" dirty="0">
                <a:solidFill>
                  <a:srgbClr val="EA0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checkbox”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class="checkbox" id="checkbox" /&gt;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 awesome – moon and sun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96366-14F1-4841-A17A-FAA99D4F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140" y="957695"/>
            <a:ext cx="980183" cy="671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FD94C0-66C6-4D1A-A978-D0C698B3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26" y="957695"/>
            <a:ext cx="1172027" cy="671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28814-2C4C-4163-83A1-4EDABEADEAC1}"/>
              </a:ext>
            </a:extLst>
          </p:cNvPr>
          <p:cNvSpPr txBox="1"/>
          <p:nvPr/>
        </p:nvSpPr>
        <p:spPr>
          <a:xfrm rot="5400000">
            <a:off x="843725" y="4266086"/>
            <a:ext cx="555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AU" sz="2800" b="0" i="0" dirty="0">
                <a:solidFill>
                  <a:srgbClr val="000000"/>
                </a:solidFill>
                <a:effectLst/>
                <a:latin typeface="apple color emoji"/>
              </a:rPr>
              <a:t>🌙</a:t>
            </a:r>
            <a:endParaRPr lang="en-AU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82349-484E-4B9B-A232-121B734B084B}"/>
              </a:ext>
            </a:extLst>
          </p:cNvPr>
          <p:cNvSpPr txBox="1"/>
          <p:nvPr/>
        </p:nvSpPr>
        <p:spPr>
          <a:xfrm>
            <a:off x="1446552" y="4351216"/>
            <a:ext cx="523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AU" sz="2800" b="0" i="0" dirty="0">
                <a:solidFill>
                  <a:srgbClr val="000000"/>
                </a:solidFill>
                <a:effectLst/>
                <a:latin typeface="apple color emoji"/>
              </a:rPr>
              <a:t>🌞</a:t>
            </a:r>
            <a:endParaRPr lang="en-AU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30" name="Picture 6" descr="Css3 , Png Download - Css Icon, Transparent Png - kindpng">
            <a:extLst>
              <a:ext uri="{FF2B5EF4-FFF2-40B4-BE49-F238E27FC236}">
                <a16:creationId xmlns:a16="http://schemas.microsoft.com/office/drawing/2014/main" id="{3FF8F8C5-B9F2-4BB5-A0F4-4BD5A1738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32" y="1855460"/>
            <a:ext cx="696837" cy="73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 - Wikipedia">
            <a:extLst>
              <a:ext uri="{FF2B5EF4-FFF2-40B4-BE49-F238E27FC236}">
                <a16:creationId xmlns:a16="http://schemas.microsoft.com/office/drawing/2014/main" id="{BB45E6DF-B286-4FCC-9529-9AF4F6A39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82" y="1747040"/>
            <a:ext cx="848090" cy="8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s-logo - WS Machinery">
            <a:extLst>
              <a:ext uri="{FF2B5EF4-FFF2-40B4-BE49-F238E27FC236}">
                <a16:creationId xmlns:a16="http://schemas.microsoft.com/office/drawing/2014/main" id="{6E962D80-1AD1-4A0E-8177-E7B701B4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900" y="1747040"/>
            <a:ext cx="848090" cy="8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B073156-2FEE-46E8-9EB9-31482C2AEFA0}"/>
              </a:ext>
            </a:extLst>
          </p:cNvPr>
          <p:cNvSpPr txBox="1">
            <a:spLocks/>
          </p:cNvSpPr>
          <p:nvPr/>
        </p:nvSpPr>
        <p:spPr>
          <a:xfrm>
            <a:off x="2857500" y="2770333"/>
            <a:ext cx="2131053" cy="2135051"/>
          </a:xfrm>
          <a:prstGeom prst="roundRect">
            <a:avLst/>
          </a:prstGeom>
          <a:ln>
            <a:solidFill>
              <a:srgbClr val="1DA2D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Light-dark toggle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8D914D7-9DDB-45CD-8BF3-6A908806B73B}"/>
              </a:ext>
            </a:extLst>
          </p:cNvPr>
          <p:cNvSpPr txBox="1">
            <a:spLocks/>
          </p:cNvSpPr>
          <p:nvPr/>
        </p:nvSpPr>
        <p:spPr>
          <a:xfrm>
            <a:off x="5206761" y="2805544"/>
            <a:ext cx="2131053" cy="2135051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Checkbox click event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07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4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Additional Feature : Drag and Drop API</a:t>
            </a:r>
            <a:endParaRPr lang="en-GB" sz="44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D1443-8611-4B51-A4EC-4E47EDC8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90" y="872979"/>
            <a:ext cx="5948810" cy="389557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B0FD42-85CE-424E-9F2E-B74B587BA856}"/>
              </a:ext>
            </a:extLst>
          </p:cNvPr>
          <p:cNvSpPr/>
          <p:nvPr/>
        </p:nvSpPr>
        <p:spPr>
          <a:xfrm>
            <a:off x="1828149" y="1689481"/>
            <a:ext cx="1693718" cy="1392382"/>
          </a:xfrm>
          <a:prstGeom prst="roundRect">
            <a:avLst/>
          </a:prstGeom>
          <a:noFill/>
          <a:ln w="38100">
            <a:solidFill>
              <a:srgbClr val="F59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F2ED3F-161E-40FE-A15A-33E01C847C66}"/>
              </a:ext>
            </a:extLst>
          </p:cNvPr>
          <p:cNvSpPr/>
          <p:nvPr/>
        </p:nvSpPr>
        <p:spPr>
          <a:xfrm>
            <a:off x="2844420" y="1358381"/>
            <a:ext cx="1486596" cy="691163"/>
          </a:xfrm>
          <a:custGeom>
            <a:avLst/>
            <a:gdLst>
              <a:gd name="connsiteX0" fmla="*/ 0 w 1486596"/>
              <a:gd name="connsiteY0" fmla="*/ 317090 h 691163"/>
              <a:gd name="connsiteX1" fmla="*/ 41563 w 1486596"/>
              <a:gd name="connsiteY1" fmla="*/ 233963 h 691163"/>
              <a:gd name="connsiteX2" fmla="*/ 62345 w 1486596"/>
              <a:gd name="connsiteY2" fmla="*/ 182009 h 691163"/>
              <a:gd name="connsiteX3" fmla="*/ 135081 w 1486596"/>
              <a:gd name="connsiteY3" fmla="*/ 98881 h 691163"/>
              <a:gd name="connsiteX4" fmla="*/ 187036 w 1486596"/>
              <a:gd name="connsiteY4" fmla="*/ 67709 h 691163"/>
              <a:gd name="connsiteX5" fmla="*/ 228600 w 1486596"/>
              <a:gd name="connsiteY5" fmla="*/ 36536 h 691163"/>
              <a:gd name="connsiteX6" fmla="*/ 290945 w 1486596"/>
              <a:gd name="connsiteY6" fmla="*/ 26145 h 691163"/>
              <a:gd name="connsiteX7" fmla="*/ 353290 w 1486596"/>
              <a:gd name="connsiteY7" fmla="*/ 5363 h 691163"/>
              <a:gd name="connsiteX8" fmla="*/ 1039090 w 1486596"/>
              <a:gd name="connsiteY8" fmla="*/ 46927 h 691163"/>
              <a:gd name="connsiteX9" fmla="*/ 1143000 w 1486596"/>
              <a:gd name="connsiteY9" fmla="*/ 88490 h 691163"/>
              <a:gd name="connsiteX10" fmla="*/ 1194954 w 1486596"/>
              <a:gd name="connsiteY10" fmla="*/ 130054 h 691163"/>
              <a:gd name="connsiteX11" fmla="*/ 1257300 w 1486596"/>
              <a:gd name="connsiteY11" fmla="*/ 171618 h 691163"/>
              <a:gd name="connsiteX12" fmla="*/ 1350818 w 1486596"/>
              <a:gd name="connsiteY12" fmla="*/ 265136 h 691163"/>
              <a:gd name="connsiteX13" fmla="*/ 1392381 w 1486596"/>
              <a:gd name="connsiteY13" fmla="*/ 358654 h 691163"/>
              <a:gd name="connsiteX14" fmla="*/ 1465118 w 1486596"/>
              <a:gd name="connsiteY14" fmla="*/ 504127 h 691163"/>
              <a:gd name="connsiteX15" fmla="*/ 1475509 w 1486596"/>
              <a:gd name="connsiteY15" fmla="*/ 576863 h 691163"/>
              <a:gd name="connsiteX16" fmla="*/ 1485900 w 1486596"/>
              <a:gd name="connsiteY16" fmla="*/ 639209 h 691163"/>
              <a:gd name="connsiteX17" fmla="*/ 1485900 w 1486596"/>
              <a:gd name="connsiteY17" fmla="*/ 691163 h 69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6596" h="691163">
                <a:moveTo>
                  <a:pt x="0" y="317090"/>
                </a:moveTo>
                <a:cubicBezTo>
                  <a:pt x="22530" y="204430"/>
                  <a:pt x="-9802" y="316146"/>
                  <a:pt x="41563" y="233963"/>
                </a:cubicBezTo>
                <a:cubicBezTo>
                  <a:pt x="51449" y="218146"/>
                  <a:pt x="52749" y="198003"/>
                  <a:pt x="62345" y="182009"/>
                </a:cubicBezTo>
                <a:cubicBezTo>
                  <a:pt x="70735" y="168026"/>
                  <a:pt x="116289" y="112975"/>
                  <a:pt x="135081" y="98881"/>
                </a:cubicBezTo>
                <a:cubicBezTo>
                  <a:pt x="151238" y="86763"/>
                  <a:pt x="170232" y="78912"/>
                  <a:pt x="187036" y="67709"/>
                </a:cubicBezTo>
                <a:cubicBezTo>
                  <a:pt x="201446" y="58103"/>
                  <a:pt x="212520" y="42968"/>
                  <a:pt x="228600" y="36536"/>
                </a:cubicBezTo>
                <a:cubicBezTo>
                  <a:pt x="248161" y="28711"/>
                  <a:pt x="270506" y="31255"/>
                  <a:pt x="290945" y="26145"/>
                </a:cubicBezTo>
                <a:cubicBezTo>
                  <a:pt x="312197" y="20832"/>
                  <a:pt x="332508" y="12290"/>
                  <a:pt x="353290" y="5363"/>
                </a:cubicBezTo>
                <a:cubicBezTo>
                  <a:pt x="653080" y="10915"/>
                  <a:pt x="802575" y="-28328"/>
                  <a:pt x="1039090" y="46927"/>
                </a:cubicBezTo>
                <a:cubicBezTo>
                  <a:pt x="1074639" y="58238"/>
                  <a:pt x="1108363" y="74636"/>
                  <a:pt x="1143000" y="88490"/>
                </a:cubicBezTo>
                <a:cubicBezTo>
                  <a:pt x="1160318" y="102345"/>
                  <a:pt x="1177018" y="117009"/>
                  <a:pt x="1194954" y="130054"/>
                </a:cubicBezTo>
                <a:cubicBezTo>
                  <a:pt x="1215154" y="144745"/>
                  <a:pt x="1238425" y="155260"/>
                  <a:pt x="1257300" y="171618"/>
                </a:cubicBezTo>
                <a:cubicBezTo>
                  <a:pt x="1290614" y="200490"/>
                  <a:pt x="1350818" y="265136"/>
                  <a:pt x="1350818" y="265136"/>
                </a:cubicBezTo>
                <a:cubicBezTo>
                  <a:pt x="1364672" y="296309"/>
                  <a:pt x="1377125" y="328143"/>
                  <a:pt x="1392381" y="358654"/>
                </a:cubicBezTo>
                <a:cubicBezTo>
                  <a:pt x="1488025" y="549942"/>
                  <a:pt x="1384222" y="315370"/>
                  <a:pt x="1465118" y="504127"/>
                </a:cubicBezTo>
                <a:cubicBezTo>
                  <a:pt x="1468582" y="528372"/>
                  <a:pt x="1471785" y="552656"/>
                  <a:pt x="1475509" y="576863"/>
                </a:cubicBezTo>
                <a:cubicBezTo>
                  <a:pt x="1478713" y="597687"/>
                  <a:pt x="1483993" y="618227"/>
                  <a:pt x="1485900" y="639209"/>
                </a:cubicBezTo>
                <a:cubicBezTo>
                  <a:pt x="1487468" y="656456"/>
                  <a:pt x="1485900" y="673845"/>
                  <a:pt x="1485900" y="691163"/>
                </a:cubicBezTo>
              </a:path>
            </a:pathLst>
          </a:custGeom>
          <a:noFill/>
          <a:ln w="57150">
            <a:solidFill>
              <a:srgbClr val="F59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3C551-B373-4AAA-B003-F6F43C72EB15}"/>
              </a:ext>
            </a:extLst>
          </p:cNvPr>
          <p:cNvSpPr/>
          <p:nvPr/>
        </p:nvSpPr>
        <p:spPr>
          <a:xfrm>
            <a:off x="4089251" y="1873997"/>
            <a:ext cx="415636" cy="238991"/>
          </a:xfrm>
          <a:custGeom>
            <a:avLst/>
            <a:gdLst>
              <a:gd name="connsiteX0" fmla="*/ 0 w 415636"/>
              <a:gd name="connsiteY0" fmla="*/ 114300 h 238991"/>
              <a:gd name="connsiteX1" fmla="*/ 51954 w 415636"/>
              <a:gd name="connsiteY1" fmla="*/ 155864 h 238991"/>
              <a:gd name="connsiteX2" fmla="*/ 218209 w 415636"/>
              <a:gd name="connsiteY2" fmla="*/ 218209 h 238991"/>
              <a:gd name="connsiteX3" fmla="*/ 259772 w 415636"/>
              <a:gd name="connsiteY3" fmla="*/ 238991 h 238991"/>
              <a:gd name="connsiteX4" fmla="*/ 290945 w 415636"/>
              <a:gd name="connsiteY4" fmla="*/ 228600 h 238991"/>
              <a:gd name="connsiteX5" fmla="*/ 353291 w 415636"/>
              <a:gd name="connsiteY5" fmla="*/ 114300 h 238991"/>
              <a:gd name="connsiteX6" fmla="*/ 384463 w 415636"/>
              <a:gd name="connsiteY6" fmla="*/ 62345 h 238991"/>
              <a:gd name="connsiteX7" fmla="*/ 394854 w 415636"/>
              <a:gd name="connsiteY7" fmla="*/ 31173 h 238991"/>
              <a:gd name="connsiteX8" fmla="*/ 415636 w 415636"/>
              <a:gd name="connsiteY8" fmla="*/ 0 h 23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636" h="238991">
                <a:moveTo>
                  <a:pt x="0" y="114300"/>
                </a:moveTo>
                <a:cubicBezTo>
                  <a:pt x="17318" y="128155"/>
                  <a:pt x="32797" y="144689"/>
                  <a:pt x="51954" y="155864"/>
                </a:cubicBezTo>
                <a:cubicBezTo>
                  <a:pt x="154044" y="215416"/>
                  <a:pt x="100725" y="159465"/>
                  <a:pt x="218209" y="218209"/>
                </a:cubicBezTo>
                <a:lnTo>
                  <a:pt x="259772" y="238991"/>
                </a:lnTo>
                <a:cubicBezTo>
                  <a:pt x="270163" y="235527"/>
                  <a:pt x="283200" y="236345"/>
                  <a:pt x="290945" y="228600"/>
                </a:cubicBezTo>
                <a:cubicBezTo>
                  <a:pt x="337024" y="182521"/>
                  <a:pt x="327588" y="165707"/>
                  <a:pt x="353291" y="114300"/>
                </a:cubicBezTo>
                <a:cubicBezTo>
                  <a:pt x="362323" y="96236"/>
                  <a:pt x="375431" y="80409"/>
                  <a:pt x="384463" y="62345"/>
                </a:cubicBezTo>
                <a:cubicBezTo>
                  <a:pt x="389361" y="52549"/>
                  <a:pt x="389956" y="40969"/>
                  <a:pt x="394854" y="31173"/>
                </a:cubicBezTo>
                <a:cubicBezTo>
                  <a:pt x="400439" y="20003"/>
                  <a:pt x="415636" y="0"/>
                  <a:pt x="415636" y="0"/>
                </a:cubicBezTo>
              </a:path>
            </a:pathLst>
          </a:custGeom>
          <a:noFill/>
          <a:ln w="57150">
            <a:solidFill>
              <a:srgbClr val="F59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3E9632-0BB3-49AB-9AE7-FECBF854491F}"/>
              </a:ext>
            </a:extLst>
          </p:cNvPr>
          <p:cNvSpPr txBox="1">
            <a:spLocks/>
          </p:cNvSpPr>
          <p:nvPr/>
        </p:nvSpPr>
        <p:spPr>
          <a:xfrm>
            <a:off x="3667661" y="2625141"/>
            <a:ext cx="1944622" cy="309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lvl="1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74E9E-3322-484B-9B5B-3931986FB187}"/>
              </a:ext>
            </a:extLst>
          </p:cNvPr>
          <p:cNvSpPr txBox="1"/>
          <p:nvPr/>
        </p:nvSpPr>
        <p:spPr>
          <a:xfrm>
            <a:off x="42809" y="2011093"/>
            <a:ext cx="1791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59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To Do list needs to be Draggable</a:t>
            </a:r>
            <a:endParaRPr lang="en-AU" dirty="0">
              <a:solidFill>
                <a:srgbClr val="F59D1B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C39A7-8650-4E8A-BC23-C8F3803E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043" y="1025840"/>
            <a:ext cx="1486596" cy="3375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0045" lvl="1" indent="0">
              <a:buNone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Draggable</a:t>
            </a:r>
          </a:p>
          <a:p>
            <a:pPr marL="702945" lvl="1" indent="-342900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E7298DA-C2EF-481F-99CB-BE3E008FE21B}"/>
              </a:ext>
            </a:extLst>
          </p:cNvPr>
          <p:cNvSpPr txBox="1">
            <a:spLocks/>
          </p:cNvSpPr>
          <p:nvPr/>
        </p:nvSpPr>
        <p:spPr>
          <a:xfrm>
            <a:off x="4115016" y="2325090"/>
            <a:ext cx="1141266" cy="27926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Drop Target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 algn="ctr">
              <a:buFont typeface="+mj-lt"/>
              <a:buAutoNum type="arabicPeriod"/>
            </a:pP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 algn="ctr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5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529F67-07AE-4C38-A338-032472F5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738" y="1436517"/>
            <a:ext cx="2131053" cy="6001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0045" lvl="1" indent="0" algn="ctr">
              <a:buNone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Draggable</a:t>
            </a:r>
          </a:p>
          <a:p>
            <a:pPr marL="702945" lvl="1" indent="-342900" algn="ctr">
              <a:buFont typeface="+mj-lt"/>
              <a:buAutoNum type="arabicPeriod"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B073156-2FEE-46E8-9EB9-31482C2AEFA0}"/>
              </a:ext>
            </a:extLst>
          </p:cNvPr>
          <p:cNvSpPr txBox="1">
            <a:spLocks/>
          </p:cNvSpPr>
          <p:nvPr/>
        </p:nvSpPr>
        <p:spPr>
          <a:xfrm>
            <a:off x="4353478" y="1436517"/>
            <a:ext cx="2131053" cy="6001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Drop Target</a:t>
            </a: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 algn="ctr">
              <a:buFont typeface="+mj-lt"/>
              <a:buAutoNum type="arabicPeriod"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 algn="ctr">
              <a:buFont typeface="+mj-lt"/>
              <a:buAutoNum type="arabicPeriod"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B8B1300-954B-4FCA-97DA-8B95647C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07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400" b="1" dirty="0">
                <a:solidFill>
                  <a:srgbClr val="1DA2DD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(4) Additional Feature : Drag and Drop API</a:t>
            </a:r>
            <a:endParaRPr lang="en-GB" sz="4400" b="1" dirty="0">
              <a:solidFill>
                <a:srgbClr val="1DA2DD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EEA4CB2-AF9A-4A1B-BE94-665394B3264A}"/>
              </a:ext>
            </a:extLst>
          </p:cNvPr>
          <p:cNvSpPr txBox="1">
            <a:spLocks/>
          </p:cNvSpPr>
          <p:nvPr/>
        </p:nvSpPr>
        <p:spPr>
          <a:xfrm>
            <a:off x="928094" y="2182771"/>
            <a:ext cx="3425384" cy="2025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lvl="1" indent="0">
              <a:buFont typeface="Arial" panose="020B0604020202020204" pitchFamily="34" charset="0"/>
              <a:buNone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dragStart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dragOver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dragEnter</a:t>
            </a:r>
          </a:p>
          <a:p>
            <a:pPr marL="360045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45" lvl="1" indent="0">
              <a:buNone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ondragstart="dragStart(event)"  draggable="true”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BA1D944-DDE6-4454-B443-5CC036CA9D4D}"/>
              </a:ext>
            </a:extLst>
          </p:cNvPr>
          <p:cNvSpPr txBox="1">
            <a:spLocks/>
          </p:cNvSpPr>
          <p:nvPr/>
        </p:nvSpPr>
        <p:spPr>
          <a:xfrm>
            <a:off x="4077564" y="2182771"/>
            <a:ext cx="3031925" cy="2025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lvl="1" indent="0">
              <a:buFont typeface="Arial" panose="020B0604020202020204" pitchFamily="34" charset="0"/>
              <a:buNone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dragOver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dragDrop </a:t>
            </a:r>
          </a:p>
          <a:p>
            <a:pPr lvl="2"/>
            <a:r>
              <a:rPr lang="en-US" sz="1285" dirty="0">
                <a:latin typeface="Arial" panose="020B0604020202020204" pitchFamily="34" charset="0"/>
                <a:cs typeface="Arial" panose="020B0604020202020204" pitchFamily="34" charset="0"/>
              </a:rPr>
              <a:t>Update status</a:t>
            </a:r>
          </a:p>
          <a:p>
            <a:pPr lvl="2"/>
            <a:r>
              <a:rPr lang="en-US" sz="1285" dirty="0">
                <a:latin typeface="Arial" panose="020B0604020202020204" pitchFamily="34" charset="0"/>
                <a:cs typeface="Arial" panose="020B0604020202020204" pitchFamily="34" charset="0"/>
              </a:rPr>
              <a:t>save( ) </a:t>
            </a:r>
          </a:p>
          <a:p>
            <a:pPr lvl="2"/>
            <a:r>
              <a:rPr lang="en-US" sz="1285" dirty="0">
                <a:latin typeface="Arial" panose="020B0604020202020204" pitchFamily="34" charset="0"/>
                <a:cs typeface="Arial" panose="020B0604020202020204" pitchFamily="34" charset="0"/>
              </a:rPr>
              <a:t>render( ) </a:t>
            </a:r>
          </a:p>
        </p:txBody>
      </p:sp>
    </p:spTree>
    <p:extLst>
      <p:ext uri="{BB962C8B-B14F-4D97-AF65-F5344CB8AC3E}">
        <p14:creationId xmlns:p14="http://schemas.microsoft.com/office/powerpoint/2010/main" val="380571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710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Agenda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529F67-07AE-4C38-A338-032472F5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80" y="1160040"/>
            <a:ext cx="5657176" cy="3665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: </a:t>
            </a:r>
            <a:r>
              <a:rPr lang="en-US" sz="1600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Analysis (including OOP Design 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Case Diagram, Class Diagram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: </a:t>
            </a:r>
            <a:r>
              <a:rPr lang="en-US" sz="1600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Project Methodology + Tech Stack + Code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Pair Programming, Code Review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 and GitHub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– Pair Programming and tech stack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Demo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: </a:t>
            </a:r>
            <a:r>
              <a:rPr lang="en-US" sz="1600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– 2 &amp; 3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: </a:t>
            </a:r>
            <a:r>
              <a:rPr lang="en-US" sz="1600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features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Weather API  - Open Weather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Unplash API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Light and Dark mode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 and Drop API</a:t>
            </a:r>
            <a:endParaRPr lang="en-US" sz="20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en-US" sz="1600" b="1" dirty="0" err="1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Code walkthrough + Lesson learned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45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💻">
            <a:extLst>
              <a:ext uri="{FF2B5EF4-FFF2-40B4-BE49-F238E27FC236}">
                <a16:creationId xmlns:a16="http://schemas.microsoft.com/office/drawing/2014/main" id="{900AD2DF-FFA5-4B2D-A853-D1D0F4C3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70" y="2315568"/>
            <a:ext cx="338986" cy="3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6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931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Design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309741-C01E-44E6-8505-0710FFA15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433964"/>
              </p:ext>
            </p:extLst>
          </p:nvPr>
        </p:nvGraphicFramePr>
        <p:xfrm>
          <a:off x="91026" y="1436836"/>
          <a:ext cx="7622134" cy="371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99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783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Agile Project Methodology - Trello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55D81-E433-4C7A-B2E6-CD3BB764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0175"/>
            <a:ext cx="7920038" cy="433701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A58514-BEB8-48C0-BEF1-F671F30A42FB}"/>
              </a:ext>
            </a:extLst>
          </p:cNvPr>
          <p:cNvSpPr/>
          <p:nvPr/>
        </p:nvSpPr>
        <p:spPr>
          <a:xfrm>
            <a:off x="4596962" y="819703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B9B234-CEEE-47B4-825B-AFBEB10C20AB}"/>
              </a:ext>
            </a:extLst>
          </p:cNvPr>
          <p:cNvSpPr/>
          <p:nvPr/>
        </p:nvSpPr>
        <p:spPr>
          <a:xfrm>
            <a:off x="1201479" y="2191303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B6CF0B-D5D5-4B6F-BEA6-A51CDD0A1CAD}"/>
              </a:ext>
            </a:extLst>
          </p:cNvPr>
          <p:cNvSpPr/>
          <p:nvPr/>
        </p:nvSpPr>
        <p:spPr>
          <a:xfrm>
            <a:off x="1658679" y="2718290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B9C31E-BDC5-41BE-BDAA-2ED982713DE8}"/>
              </a:ext>
            </a:extLst>
          </p:cNvPr>
          <p:cNvSpPr/>
          <p:nvPr/>
        </p:nvSpPr>
        <p:spPr>
          <a:xfrm>
            <a:off x="7155798" y="1722375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A13E2-A690-4D65-A87E-E2CACC64D91D}"/>
              </a:ext>
            </a:extLst>
          </p:cNvPr>
          <p:cNvSpPr/>
          <p:nvPr/>
        </p:nvSpPr>
        <p:spPr>
          <a:xfrm>
            <a:off x="4807272" y="822152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FE8277-1E03-4FEF-83C2-9FB88F6A6F05}"/>
              </a:ext>
            </a:extLst>
          </p:cNvPr>
          <p:cNvSpPr/>
          <p:nvPr/>
        </p:nvSpPr>
        <p:spPr>
          <a:xfrm>
            <a:off x="1658679" y="2191303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692231-4DB9-468C-8A63-B77635636B02}"/>
              </a:ext>
            </a:extLst>
          </p:cNvPr>
          <p:cNvSpPr/>
          <p:nvPr/>
        </p:nvSpPr>
        <p:spPr>
          <a:xfrm>
            <a:off x="1658679" y="3205168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30119A-7A07-438B-BF9C-83537062D0D1}"/>
              </a:ext>
            </a:extLst>
          </p:cNvPr>
          <p:cNvSpPr/>
          <p:nvPr/>
        </p:nvSpPr>
        <p:spPr>
          <a:xfrm>
            <a:off x="7629415" y="1714674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03EA17-3F24-4DBE-8B81-2FF1E06E30B9}"/>
              </a:ext>
            </a:extLst>
          </p:cNvPr>
          <p:cNvSpPr/>
          <p:nvPr/>
        </p:nvSpPr>
        <p:spPr>
          <a:xfrm>
            <a:off x="5655303" y="1896881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E8B32B-E166-4244-8450-277C390A72A0}"/>
              </a:ext>
            </a:extLst>
          </p:cNvPr>
          <p:cNvSpPr/>
          <p:nvPr/>
        </p:nvSpPr>
        <p:spPr>
          <a:xfrm>
            <a:off x="5655303" y="1582150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883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4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OOP Design Analysis: Use Case Diagram</a:t>
            </a:r>
            <a:endParaRPr lang="en-GB" sz="44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EC565E-590F-44EC-807A-06BF812CE43B}"/>
              </a:ext>
            </a:extLst>
          </p:cNvPr>
          <p:cNvSpPr/>
          <p:nvPr/>
        </p:nvSpPr>
        <p:spPr>
          <a:xfrm>
            <a:off x="1880391" y="934001"/>
            <a:ext cx="4342671" cy="40716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Stick figure - Wikipedia">
            <a:extLst>
              <a:ext uri="{FF2B5EF4-FFF2-40B4-BE49-F238E27FC236}">
                <a16:creationId xmlns:a16="http://schemas.microsoft.com/office/drawing/2014/main" id="{B3B15F31-A051-4C9E-9AE4-2F51571B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" y="2432990"/>
            <a:ext cx="960053" cy="13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FFF5074-0AC2-4F60-90E0-99FC3A0EA8E3}"/>
              </a:ext>
            </a:extLst>
          </p:cNvPr>
          <p:cNvSpPr/>
          <p:nvPr/>
        </p:nvSpPr>
        <p:spPr>
          <a:xfrm>
            <a:off x="2210436" y="1528379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Add task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081DFB-77C1-4207-A827-EB32B86B2A3B}"/>
              </a:ext>
            </a:extLst>
          </p:cNvPr>
          <p:cNvSpPr/>
          <p:nvPr/>
        </p:nvSpPr>
        <p:spPr>
          <a:xfrm>
            <a:off x="2177097" y="3369713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Delete Task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A8E5F-1D63-49E7-9FDC-1487DB61F0C3}"/>
              </a:ext>
            </a:extLst>
          </p:cNvPr>
          <p:cNvSpPr/>
          <p:nvPr/>
        </p:nvSpPr>
        <p:spPr>
          <a:xfrm>
            <a:off x="2177097" y="2449046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Edit Task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49DE0-932C-4E5D-B605-1A0570FB9A04}"/>
              </a:ext>
            </a:extLst>
          </p:cNvPr>
          <p:cNvSpPr txBox="1"/>
          <p:nvPr/>
        </p:nvSpPr>
        <p:spPr>
          <a:xfrm>
            <a:off x="143403" y="3632662"/>
            <a:ext cx="90403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User</a:t>
            </a:r>
            <a:endParaRPr lang="en-AU" sz="135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F2D1FA-6FC9-423F-A58E-45CA1844B7AF}"/>
              </a:ext>
            </a:extLst>
          </p:cNvPr>
          <p:cNvSpPr/>
          <p:nvPr/>
        </p:nvSpPr>
        <p:spPr>
          <a:xfrm>
            <a:off x="2210436" y="4290380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Mark </a:t>
            </a:r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as Done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329761-85B7-41F0-BC19-5BF82C1938F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2111" y="1874017"/>
            <a:ext cx="1538325" cy="1380767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A539CC-CCCB-42AB-8988-B69DA7453678}"/>
              </a:ext>
            </a:extLst>
          </p:cNvPr>
          <p:cNvCxnSpPr>
            <a:cxnSpLocks/>
          </p:cNvCxnSpPr>
          <p:nvPr/>
        </p:nvCxnSpPr>
        <p:spPr>
          <a:xfrm flipV="1">
            <a:off x="707916" y="2705286"/>
            <a:ext cx="1407268" cy="568477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8B7EE-11F9-45F5-B02E-004865683698}"/>
              </a:ext>
            </a:extLst>
          </p:cNvPr>
          <p:cNvCxnSpPr>
            <a:cxnSpLocks/>
          </p:cNvCxnSpPr>
          <p:nvPr/>
        </p:nvCxnSpPr>
        <p:spPr>
          <a:xfrm>
            <a:off x="707916" y="3270639"/>
            <a:ext cx="1371406" cy="355311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275543-8154-4777-AED0-FEDEC3A05171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64230" y="3254783"/>
            <a:ext cx="1546206" cy="1381235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2759CB-938B-48EA-AAB0-541041D9C1E0}"/>
              </a:ext>
            </a:extLst>
          </p:cNvPr>
          <p:cNvSpPr txBox="1"/>
          <p:nvPr/>
        </p:nvSpPr>
        <p:spPr>
          <a:xfrm>
            <a:off x="2079321" y="1120652"/>
            <a:ext cx="1187832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1F1F1F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Use Cases</a:t>
            </a:r>
            <a:endParaRPr lang="en-AU" sz="1500" b="1" dirty="0">
              <a:solidFill>
                <a:srgbClr val="1F1F1F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C6DADA-E975-42C8-BD10-AF67FDA4056C}"/>
              </a:ext>
            </a:extLst>
          </p:cNvPr>
          <p:cNvSpPr/>
          <p:nvPr/>
        </p:nvSpPr>
        <p:spPr>
          <a:xfrm>
            <a:off x="4224926" y="3923241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Save tasks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86EB09-372E-42CC-AB38-7675BB876D56}"/>
              </a:ext>
            </a:extLst>
          </p:cNvPr>
          <p:cNvSpPr/>
          <p:nvPr/>
        </p:nvSpPr>
        <p:spPr>
          <a:xfrm>
            <a:off x="4034562" y="1036726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Render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 descr="Stick figure - Wikipedia">
            <a:extLst>
              <a:ext uri="{FF2B5EF4-FFF2-40B4-BE49-F238E27FC236}">
                <a16:creationId xmlns:a16="http://schemas.microsoft.com/office/drawing/2014/main" id="{070B0CCA-3D2D-4420-B3C6-8C4B426A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23" y="1435640"/>
            <a:ext cx="960053" cy="13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EF8690-ACA6-46FE-8862-401245847A77}"/>
              </a:ext>
            </a:extLst>
          </p:cNvPr>
          <p:cNvSpPr txBox="1"/>
          <p:nvPr/>
        </p:nvSpPr>
        <p:spPr>
          <a:xfrm>
            <a:off x="6258729" y="2661818"/>
            <a:ext cx="90403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350" b="1">
                <a:solidFill>
                  <a:srgbClr val="1F1F1F"/>
                </a:solidFill>
                <a:latin typeface="Abadi" panose="020B06040201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6961"/>
                </a:solidFill>
              </a:rPr>
              <a:t>System</a:t>
            </a:r>
            <a:endParaRPr lang="en-AU" dirty="0">
              <a:solidFill>
                <a:srgbClr val="FF6961"/>
              </a:solidFill>
            </a:endParaRPr>
          </a:p>
        </p:txBody>
      </p:sp>
      <p:pic>
        <p:nvPicPr>
          <p:cNvPr id="25" name="Picture 2" descr="Stick figure - Wikipedia">
            <a:extLst>
              <a:ext uri="{FF2B5EF4-FFF2-40B4-BE49-F238E27FC236}">
                <a16:creationId xmlns:a16="http://schemas.microsoft.com/office/drawing/2014/main" id="{A86E28D5-3E1F-4A5C-A1BE-ACEC93E9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23" y="3584981"/>
            <a:ext cx="960053" cy="13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1EDE2C-B7F4-445D-82E2-E78A4C48566F}"/>
              </a:ext>
            </a:extLst>
          </p:cNvPr>
          <p:cNvSpPr txBox="1"/>
          <p:nvPr/>
        </p:nvSpPr>
        <p:spPr>
          <a:xfrm>
            <a:off x="5936985" y="4836289"/>
            <a:ext cx="153371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Local Storage/ Database</a:t>
            </a:r>
            <a:endParaRPr lang="en-AU" sz="135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5BE0BE-785B-4028-B93A-07012749214E}"/>
              </a:ext>
            </a:extLst>
          </p:cNvPr>
          <p:cNvCxnSpPr>
            <a:cxnSpLocks/>
          </p:cNvCxnSpPr>
          <p:nvPr/>
        </p:nvCxnSpPr>
        <p:spPr>
          <a:xfrm>
            <a:off x="3930706" y="1757790"/>
            <a:ext cx="2542272" cy="533733"/>
          </a:xfrm>
          <a:prstGeom prst="line">
            <a:avLst/>
          </a:prstGeom>
          <a:noFill/>
          <a:ln w="19050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B77415-8711-4779-A842-C06162C6104B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01253" y="1382364"/>
            <a:ext cx="783004" cy="837291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6D1D0C-7773-4AE5-9B5E-EBD1C8BA271E}"/>
              </a:ext>
            </a:extLst>
          </p:cNvPr>
          <p:cNvCxnSpPr>
            <a:cxnSpLocks/>
          </p:cNvCxnSpPr>
          <p:nvPr/>
        </p:nvCxnSpPr>
        <p:spPr>
          <a:xfrm flipV="1">
            <a:off x="3898067" y="2310845"/>
            <a:ext cx="2689213" cy="444360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BE73F5-71EC-493D-9E80-C4A6EE8FFD44}"/>
              </a:ext>
            </a:extLst>
          </p:cNvPr>
          <p:cNvCxnSpPr>
            <a:cxnSpLocks/>
          </p:cNvCxnSpPr>
          <p:nvPr/>
        </p:nvCxnSpPr>
        <p:spPr>
          <a:xfrm flipV="1">
            <a:off x="3802815" y="2310845"/>
            <a:ext cx="2753415" cy="1155676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C576D2-3FBE-4259-83CB-50531A6A5028}"/>
              </a:ext>
            </a:extLst>
          </p:cNvPr>
          <p:cNvCxnSpPr>
            <a:cxnSpLocks/>
          </p:cNvCxnSpPr>
          <p:nvPr/>
        </p:nvCxnSpPr>
        <p:spPr>
          <a:xfrm flipV="1">
            <a:off x="3771765" y="2399385"/>
            <a:ext cx="2701213" cy="1956745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86A78B-B4B5-4D79-B88D-5243AFD3DF05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891617" y="4268879"/>
            <a:ext cx="472872" cy="223867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3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693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OOP Design Analysis: Class Diagram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15A26D-3AC3-4E6D-A2E6-0A27C81B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18839"/>
              </p:ext>
            </p:extLst>
          </p:nvPr>
        </p:nvGraphicFramePr>
        <p:xfrm>
          <a:off x="1341449" y="1596471"/>
          <a:ext cx="2572678" cy="3571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72678">
                  <a:extLst>
                    <a:ext uri="{9D8B030D-6E8A-4147-A177-3AD203B41FA5}">
                      <a16:colId xmlns:a16="http://schemas.microsoft.com/office/drawing/2014/main" val="3426571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Task Manager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+ tasks : Array</a:t>
                      </a:r>
                    </a:p>
                    <a:p>
                      <a:r>
                        <a:rPr lang="en-US" sz="1800" dirty="0"/>
                        <a:t>+ currentId : number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- addTask( ) </a:t>
                      </a:r>
                    </a:p>
                    <a:p>
                      <a:r>
                        <a:rPr lang="en-US" sz="1800" dirty="0"/>
                        <a:t>- editTask( )</a:t>
                      </a:r>
                    </a:p>
                    <a:p>
                      <a:r>
                        <a:rPr lang="en-US" sz="1800" dirty="0"/>
                        <a:t>- deleteTask( )</a:t>
                      </a:r>
                    </a:p>
                    <a:p>
                      <a:r>
                        <a:rPr lang="en-US" sz="1800" dirty="0"/>
                        <a:t>- createTaskHTML( ) </a:t>
                      </a:r>
                    </a:p>
                    <a:p>
                      <a:r>
                        <a:rPr lang="en-US" sz="1800" dirty="0"/>
                        <a:t>- formatStatus( ) </a:t>
                      </a:r>
                    </a:p>
                    <a:p>
                      <a:r>
                        <a:rPr lang="en-US" sz="1800" dirty="0"/>
                        <a:t>- render( ) </a:t>
                      </a:r>
                    </a:p>
                    <a:p>
                      <a:r>
                        <a:rPr lang="en-US" sz="1800" dirty="0"/>
                        <a:t>- getTaskById( ) </a:t>
                      </a:r>
                    </a:p>
                    <a:p>
                      <a:r>
                        <a:rPr lang="en-US" sz="1800" dirty="0"/>
                        <a:t>- save( ) </a:t>
                      </a:r>
                      <a:endParaRPr lang="en-AU" sz="1800" dirty="0"/>
                    </a:p>
                    <a:p>
                      <a:r>
                        <a:rPr lang="en-AU" sz="1800" dirty="0"/>
                        <a:t>- load( )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3521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10DA2C-DF9C-4B04-B71A-2456CD023F18}"/>
              </a:ext>
            </a:extLst>
          </p:cNvPr>
          <p:cNvSpPr/>
          <p:nvPr/>
        </p:nvSpPr>
        <p:spPr>
          <a:xfrm>
            <a:off x="4585471" y="2700337"/>
            <a:ext cx="2106274" cy="17659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Conventions</a:t>
            </a: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95778EB-4801-4999-8BAA-B7CA533F8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51895"/>
              </p:ext>
            </p:extLst>
          </p:nvPr>
        </p:nvGraphicFramePr>
        <p:xfrm>
          <a:off x="4725280" y="3047675"/>
          <a:ext cx="1749995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9995">
                  <a:extLst>
                    <a:ext uri="{9D8B030D-6E8A-4147-A177-3AD203B41FA5}">
                      <a16:colId xmlns:a16="http://schemas.microsoft.com/office/drawing/2014/main" val="3426571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ClassName</a:t>
                      </a:r>
                      <a:endParaRPr lang="en-AU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696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property_name : type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7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696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method( ) : type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98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95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59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0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Code Review Process + Technology Stack </a:t>
            </a:r>
            <a:endParaRPr lang="en-GB" sz="40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is Pair Programming? - Unruly">
            <a:extLst>
              <a:ext uri="{FF2B5EF4-FFF2-40B4-BE49-F238E27FC236}">
                <a16:creationId xmlns:a16="http://schemas.microsoft.com/office/drawing/2014/main" id="{4CF2C45A-C6EA-4ABE-A64D-4383F8F9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9" y="1618468"/>
            <a:ext cx="4110095" cy="17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D0D02-4137-41A8-81E3-9D6BA94B9CD0}"/>
              </a:ext>
            </a:extLst>
          </p:cNvPr>
          <p:cNvSpPr/>
          <p:nvPr/>
        </p:nvSpPr>
        <p:spPr>
          <a:xfrm>
            <a:off x="2168080" y="1497795"/>
            <a:ext cx="2106016" cy="180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On Pair Programming">
            <a:extLst>
              <a:ext uri="{FF2B5EF4-FFF2-40B4-BE49-F238E27FC236}">
                <a16:creationId xmlns:a16="http://schemas.microsoft.com/office/drawing/2014/main" id="{EDB5477D-48BF-441C-8395-70D37B3C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75" y="1654829"/>
            <a:ext cx="1738457" cy="17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and GitHub Tutorial for Beginners - Analytics Vidhya">
            <a:extLst>
              <a:ext uri="{FF2B5EF4-FFF2-40B4-BE49-F238E27FC236}">
                <a16:creationId xmlns:a16="http://schemas.microsoft.com/office/drawing/2014/main" id="{B69412BB-0E37-46C2-BB45-6FEBD94B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41" y="1780051"/>
            <a:ext cx="2586979" cy="143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ss3 , Png Download - Css Icon, Transparent Png - kindpng">
            <a:extLst>
              <a:ext uri="{FF2B5EF4-FFF2-40B4-BE49-F238E27FC236}">
                <a16:creationId xmlns:a16="http://schemas.microsoft.com/office/drawing/2014/main" id="{D36EC711-3D18-430B-9FD9-D825E5FE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08" y="3622202"/>
            <a:ext cx="696837" cy="73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ML - Wikipedia">
            <a:extLst>
              <a:ext uri="{FF2B5EF4-FFF2-40B4-BE49-F238E27FC236}">
                <a16:creationId xmlns:a16="http://schemas.microsoft.com/office/drawing/2014/main" id="{2AEA0176-A589-4B41-BFE6-43FAFFAF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18" y="3513781"/>
            <a:ext cx="848090" cy="8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js-logo - WS Machinery">
            <a:extLst>
              <a:ext uri="{FF2B5EF4-FFF2-40B4-BE49-F238E27FC236}">
                <a16:creationId xmlns:a16="http://schemas.microsoft.com/office/drawing/2014/main" id="{C7BC2A2B-6710-4AFB-8B48-235D1E9EA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46" y="3513781"/>
            <a:ext cx="848090" cy="8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956C66-EC30-4259-9F6E-E313184DEA21}"/>
              </a:ext>
            </a:extLst>
          </p:cNvPr>
          <p:cNvSpPr/>
          <p:nvPr/>
        </p:nvSpPr>
        <p:spPr>
          <a:xfrm>
            <a:off x="5215218" y="3301770"/>
            <a:ext cx="2332718" cy="1153272"/>
          </a:xfrm>
          <a:prstGeom prst="roundRect">
            <a:avLst/>
          </a:prstGeom>
          <a:noFill/>
          <a:ln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14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313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DEMO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E4262-75DE-40CB-8847-5C01CF6B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6" y="844061"/>
            <a:ext cx="6518450" cy="41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3450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GitHub Page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10F84-1CB0-45D8-95A7-F7F7452E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80" y="1430448"/>
            <a:ext cx="5657176" cy="339551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Branch management Walkthrough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README.md file documentation </a:t>
            </a: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4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C51897D60B1D49B0E24D9BD4A3C741" ma:contentTypeVersion="5" ma:contentTypeDescription="Create a new document." ma:contentTypeScope="" ma:versionID="70483410c5cdca2c0ce721007578662f">
  <xsd:schema xmlns:xsd="http://www.w3.org/2001/XMLSchema" xmlns:xs="http://www.w3.org/2001/XMLSchema" xmlns:p="http://schemas.microsoft.com/office/2006/metadata/properties" xmlns:ns3="02c51461-bf24-400b-b0ac-4a58d6cbdd35" xmlns:ns4="6e06774a-f37f-46e7-9e87-31458e10f84f" targetNamespace="http://schemas.microsoft.com/office/2006/metadata/properties" ma:root="true" ma:fieldsID="3745c6fbcea2149f7020c019c771f9d7" ns3:_="" ns4:_="">
    <xsd:import namespace="02c51461-bf24-400b-b0ac-4a58d6cbdd35"/>
    <xsd:import namespace="6e06774a-f37f-46e7-9e87-31458e10f8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51461-bf24-400b-b0ac-4a58d6cbdd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06774a-f37f-46e7-9e87-31458e10f8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0A9764-A70A-46B7-B3FF-ACE451D0597B}">
  <ds:schemaRefs>
    <ds:schemaRef ds:uri="02c51461-bf24-400b-b0ac-4a58d6cbdd3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e06774a-f37f-46e7-9e87-31458e10f84f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AD86C61-5573-44B4-B5FD-D4D4FCFDE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51461-bf24-400b-b0ac-4a58d6cbdd35"/>
    <ds:schemaRef ds:uri="6e06774a-f37f-46e7-9e87-31458e10f8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63731D-55D6-48C7-A93E-889FBDFA8C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3623</TotalTime>
  <Words>827</Words>
  <Application>Microsoft Office PowerPoint</Application>
  <PresentationFormat>Custom</PresentationFormat>
  <Paragraphs>189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Abadi</vt:lpstr>
      <vt:lpstr>apple color emoji</vt:lpstr>
      <vt:lpstr>Arial</vt:lpstr>
      <vt:lpstr>Arial Nova</vt:lpstr>
      <vt:lpstr>Browallia New</vt:lpstr>
      <vt:lpstr>Calibri</vt:lpstr>
      <vt:lpstr>Calibri Light</vt:lpstr>
      <vt:lpstr>helvetica neue</vt:lpstr>
      <vt:lpstr>Wingdings</vt:lpstr>
      <vt:lpstr>Office Theme</vt:lpstr>
      <vt:lpstr>PowerPoint Presentation</vt:lpstr>
      <vt:lpstr>Agenda</vt:lpstr>
      <vt:lpstr>Design Analysis </vt:lpstr>
      <vt:lpstr>Agile Project Methodology - Trello</vt:lpstr>
      <vt:lpstr>OOP Design Analysis: Use Case Diagram</vt:lpstr>
      <vt:lpstr>OOP Design Analysis: Class Diagram</vt:lpstr>
      <vt:lpstr>Code Review Process + Technology Stack </vt:lpstr>
      <vt:lpstr>DEMO</vt:lpstr>
      <vt:lpstr>GitHub Page</vt:lpstr>
      <vt:lpstr>Code Walkthrough</vt:lpstr>
      <vt:lpstr>Additional Features : Weather API &amp; Unplash API</vt:lpstr>
      <vt:lpstr>PowerPoint Presentation</vt:lpstr>
      <vt:lpstr>PowerPoint Presentation</vt:lpstr>
      <vt:lpstr>PowerPoint Presentation</vt:lpstr>
      <vt:lpstr>Lessons Learned</vt:lpstr>
      <vt:lpstr>PowerPoint Presentation</vt:lpstr>
      <vt:lpstr>(3) Additional Feature : Light and Dark mode</vt:lpstr>
      <vt:lpstr>Additional Feature : Drag and Drop API</vt:lpstr>
      <vt:lpstr>(4) Additional Feature : Drag and Drop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 Khine Win</dc:creator>
  <cp:lastModifiedBy>Victoria Pham</cp:lastModifiedBy>
  <cp:revision>167</cp:revision>
  <dcterms:created xsi:type="dcterms:W3CDTF">2020-11-06T02:23:37Z</dcterms:created>
  <dcterms:modified xsi:type="dcterms:W3CDTF">2022-02-07T23:14:08Z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0x01010038C51897D60B1D49B0E24D9BD4A3C741</vt:lpwstr>
  </property>
</Properties>
</file>