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CCF35-1143-4161-A0D2-8856F66DC158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38028-5993-4344-9A14-2D986B07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WIDTH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38028-5993-4344-9A14-2D986B0768E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domino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38028-5993-4344-9A14-2D986B0768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Gurjan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Width of roller 3inch black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 commercial matter </a:t>
            </a:r>
            <a:r>
              <a:rPr lang="en-US" baseline="0" dirty="0" err="1" smtClean="0"/>
              <a:t>bwp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mr</a:t>
            </a:r>
            <a:r>
              <a:rPr lang="en-US" baseline="0" dirty="0" smtClean="0"/>
              <a:t> door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38028-5993-4344-9A14-2D986B0768E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38028-5993-4344-9A14-2D986B0768E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Pvc</a:t>
            </a:r>
            <a:r>
              <a:rPr lang="en-US" baseline="0" dirty="0" smtClean="0"/>
              <a:t> sticker – </a:t>
            </a:r>
            <a:r>
              <a:rPr lang="en-US" baseline="0" dirty="0" err="1" smtClean="0"/>
              <a:t>chequered</a:t>
            </a:r>
            <a:r>
              <a:rPr lang="en-US" baseline="0" dirty="0" smtClean="0"/>
              <a:t> ply / highly </a:t>
            </a:r>
            <a:r>
              <a:rPr lang="en-US" baseline="0" dirty="0" err="1" smtClean="0"/>
              <a:t>densicfied</a:t>
            </a:r>
            <a:r>
              <a:rPr lang="en-US" baseline="0" dirty="0" smtClean="0"/>
              <a:t> ply / </a:t>
            </a:r>
            <a:r>
              <a:rPr lang="en-US" baseline="0" dirty="0" err="1" smtClean="0"/>
              <a:t>autmotive</a:t>
            </a:r>
            <a:r>
              <a:rPr lang="en-US" baseline="0" dirty="0" smtClean="0"/>
              <a:t> plywood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38028-5993-4344-9A14-2D986B0768E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 ply </a:t>
            </a:r>
            <a:r>
              <a:rPr lang="en-US" dirty="0" err="1" smtClean="0"/>
              <a:t>sperate</a:t>
            </a:r>
            <a:r>
              <a:rPr lang="en-US" baseline="0" dirty="0" smtClean="0"/>
              <a:t> roller for all automotive products</a:t>
            </a:r>
          </a:p>
          <a:p>
            <a:r>
              <a:rPr lang="en-US" baseline="0" dirty="0" smtClean="0"/>
              <a:t>Width 3inch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38028-5993-4344-9A14-2D986B0768E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r>
              <a:rPr lang="en-US" dirty="0" smtClean="0"/>
              <a:t>Gold</a:t>
            </a:r>
            <a:endParaRPr lang="en-US" dirty="0"/>
          </a:p>
        </p:txBody>
      </p:sp>
      <p:pic>
        <p:nvPicPr>
          <p:cNvPr id="4" name="Picture 2" descr="C:\Users\pc\Desktop\labeling\Satna\IMG-20180925-WA0007.jpg"/>
          <p:cNvPicPr>
            <a:picLocks noChangeAspect="1" noChangeArrowheads="1"/>
          </p:cNvPicPr>
          <p:nvPr/>
        </p:nvPicPr>
        <p:blipFill>
          <a:blip r:embed="rId3"/>
          <a:srcRect t="14062"/>
          <a:stretch>
            <a:fillRect/>
          </a:stretch>
        </p:blipFill>
        <p:spPr bwMode="auto">
          <a:xfrm>
            <a:off x="2590800" y="1008062"/>
            <a:ext cx="5105400" cy="5849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r>
              <a:rPr lang="en-US" dirty="0" smtClean="0"/>
              <a:t>Diamond</a:t>
            </a:r>
            <a:endParaRPr lang="en-US" dirty="0"/>
          </a:p>
        </p:txBody>
      </p:sp>
      <p:pic>
        <p:nvPicPr>
          <p:cNvPr id="9218" name="Picture 2" descr="C:\Users\pc\Desktop\labeling\Satna\IMG-20180925-WA0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2425700" y="1892301"/>
            <a:ext cx="5587999" cy="4190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 descr="C:\Users\pc\Desktop\labeling\Satna\IMG-20180925-WA00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52600"/>
            <a:ext cx="3810000" cy="50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 descr="C:\Users\pc\Desktop\labeling\Satna\IMG-20180925-WA0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473200"/>
            <a:ext cx="4038600" cy="538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 descr="C:\Users\pc\Desktop\labeling\Satna\IMG-20180925-WA00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990600" y="213360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 descr="C:\Users\pc\Desktop\labeling\Satna\IMG-20180925-WA00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371600"/>
            <a:ext cx="41148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r>
              <a:rPr lang="en-US" dirty="0" smtClean="0"/>
              <a:t>Gold 30Kg</a:t>
            </a:r>
            <a:endParaRPr lang="en-US" dirty="0"/>
          </a:p>
        </p:txBody>
      </p:sp>
      <p:pic>
        <p:nvPicPr>
          <p:cNvPr id="2050" name="Picture 2" descr="C:\Users\pc\Desktop\labeling\Satna\IMG-20180925-WA00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752600" y="220980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pc\Desktop\labeling\Satna\IMG-20180925-WA0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744298" y="1913304"/>
            <a:ext cx="5503004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r>
              <a:rPr lang="en-US" dirty="0" smtClean="0"/>
              <a:t>RAMAMAX 34KG</a:t>
            </a:r>
            <a:endParaRPr lang="en-US" dirty="0"/>
          </a:p>
        </p:txBody>
      </p:sp>
      <p:pic>
        <p:nvPicPr>
          <p:cNvPr id="4098" name="Picture 2" descr="C:\Users\pc\Desktop\labeling\Satna\IMG-20180925-WA0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828800"/>
            <a:ext cx="3581400" cy="477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r>
              <a:rPr lang="en-US" dirty="0" smtClean="0"/>
              <a:t>RAMAMAX PLUS 34KG</a:t>
            </a:r>
            <a:endParaRPr lang="en-US" dirty="0"/>
          </a:p>
        </p:txBody>
      </p:sp>
      <p:pic>
        <p:nvPicPr>
          <p:cNvPr id="5122" name="Picture 2" descr="C:\Users\pc\Desktop\labeling\Satna\IMG-20180925-WA00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676400" y="213360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pc\Desktop\labeling\Satna\IMG-20180925-WA0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1993900" y="2146300"/>
            <a:ext cx="53848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pc\Desktop\labeling\Satna\IMG-20180925-WA00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1981200" y="220980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5" name="Picture 3" descr="C:\Users\pc\Desktop\labeling\Satna\IMG-20180925-WA0014.jpg"/>
          <p:cNvPicPr>
            <a:picLocks noChangeAspect="1" noChangeArrowheads="1"/>
          </p:cNvPicPr>
          <p:nvPr/>
        </p:nvPicPr>
        <p:blipFill>
          <a:blip r:embed="rId2"/>
          <a:srcRect b="10714"/>
          <a:stretch>
            <a:fillRect/>
          </a:stretch>
        </p:blipFill>
        <p:spPr bwMode="auto">
          <a:xfrm flipV="1">
            <a:off x="2438400" y="1560286"/>
            <a:ext cx="4343400" cy="51707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pc\Desktop\labeling\Satna\IMG-20180925-WA00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22400"/>
            <a:ext cx="38862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54</Words>
  <Application>Microsoft Office PowerPoint</Application>
  <PresentationFormat>On-screen Show (4:3)</PresentationFormat>
  <Paragraphs>19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Gold</vt:lpstr>
      <vt:lpstr>Gold 30Kg</vt:lpstr>
      <vt:lpstr>Slide 3</vt:lpstr>
      <vt:lpstr>RAMAMAX 34KG</vt:lpstr>
      <vt:lpstr>RAMAMAX PLUS 34KG</vt:lpstr>
      <vt:lpstr>Slide 6</vt:lpstr>
      <vt:lpstr>Slide 7</vt:lpstr>
      <vt:lpstr>Slide 8</vt:lpstr>
      <vt:lpstr>Slide 9</vt:lpstr>
      <vt:lpstr>Diamond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26</cp:revision>
  <dcterms:created xsi:type="dcterms:W3CDTF">2006-08-16T00:00:00Z</dcterms:created>
  <dcterms:modified xsi:type="dcterms:W3CDTF">2018-09-26T12:49:45Z</dcterms:modified>
</cp:coreProperties>
</file>