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7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1D8BD707-D9CF-40AE-B4C6-C98DA3205C09}" type="datetimeFigureOut">
              <a:rPr lang="en-US" smtClean="0"/>
              <a:pPr/>
              <a:t>5/26/2015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5/26/2015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5/26/2015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5/26/2015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5/26/2015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5/26/2015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1D8BD707-D9CF-40AE-B4C6-C98DA3205C09}" type="datetimeFigureOut">
              <a:rPr lang="en-US" smtClean="0"/>
              <a:pPr/>
              <a:t>5/26/2015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1D8BD707-D9CF-40AE-B4C6-C98DA3205C09}" type="datetimeFigureOut">
              <a:rPr lang="en-US" smtClean="0"/>
              <a:pPr/>
              <a:t>5/26/2015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Class activity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Matrix structure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company </a:t>
            </a:r>
            <a:r>
              <a:rPr lang="en-US" dirty="0" err="1" smtClean="0"/>
              <a:t>Khalil</a:t>
            </a:r>
            <a:r>
              <a:rPr lang="en-US" dirty="0" smtClean="0"/>
              <a:t> &amp; Co is having president in top management. </a:t>
            </a:r>
            <a:r>
              <a:rPr lang="en-US" smtClean="0"/>
              <a:t>vice </a:t>
            </a:r>
            <a:r>
              <a:rPr lang="en-US" dirty="0" smtClean="0"/>
              <a:t>president manufacturing, vice president sales and vice president R&amp;D.</a:t>
            </a:r>
          </a:p>
          <a:p>
            <a:r>
              <a:rPr lang="en-US" dirty="0" smtClean="0"/>
              <a:t>The company is having vice president product operations.</a:t>
            </a:r>
          </a:p>
          <a:p>
            <a:r>
              <a:rPr lang="en-US" dirty="0" smtClean="0"/>
              <a:t>Moreover the company is having product A director and product B director.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Company is having product A team:</a:t>
            </a:r>
          </a:p>
          <a:p>
            <a:pPr lvl="1"/>
            <a:r>
              <a:rPr lang="en-US" dirty="0" smtClean="0"/>
              <a:t>Product A team R&amp;D</a:t>
            </a:r>
          </a:p>
          <a:p>
            <a:pPr lvl="1"/>
            <a:r>
              <a:rPr lang="en-US" dirty="0" smtClean="0"/>
              <a:t>Product A team Manufacturing </a:t>
            </a:r>
          </a:p>
          <a:p>
            <a:pPr lvl="1"/>
            <a:r>
              <a:rPr lang="en-US" dirty="0" smtClean="0"/>
              <a:t>Product A team Sales</a:t>
            </a:r>
          </a:p>
          <a:p>
            <a:pPr lvl="1">
              <a:buNone/>
            </a:pPr>
            <a:r>
              <a:rPr lang="en-US" b="1" dirty="0" smtClean="0"/>
              <a:t>Company is having product B team</a:t>
            </a:r>
          </a:p>
          <a:p>
            <a:pPr lvl="1"/>
            <a:r>
              <a:rPr lang="en-US" dirty="0" smtClean="0"/>
              <a:t>Product B team R&amp;D</a:t>
            </a:r>
          </a:p>
          <a:p>
            <a:pPr lvl="1"/>
            <a:r>
              <a:rPr lang="en-US" dirty="0" smtClean="0"/>
              <a:t>Product B team Manufacturing</a:t>
            </a:r>
          </a:p>
          <a:p>
            <a:pPr lvl="1"/>
            <a:r>
              <a:rPr lang="en-US" dirty="0" smtClean="0"/>
              <a:t>Product B team Sales</a:t>
            </a:r>
          </a:p>
          <a:p>
            <a:pPr lvl="1"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algn="ctr">
              <a:buNone/>
            </a:pPr>
            <a:r>
              <a:rPr lang="en-US" sz="5400" dirty="0" smtClean="0"/>
              <a:t>Required: Matrix structure.</a:t>
            </a:r>
            <a:endParaRPr lang="en-US" sz="5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6</TotalTime>
  <Words>92</Words>
  <Application>Microsoft Office PowerPoint</Application>
  <PresentationFormat>On-screen Show (4:3)</PresentationFormat>
  <Paragraphs>17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Verve</vt:lpstr>
      <vt:lpstr>Class activity </vt:lpstr>
      <vt:lpstr>Slide 2</vt:lpstr>
      <vt:lpstr>Slide 3</vt:lpstr>
      <vt:lpstr>Slide 4</vt:lpstr>
      <vt:lpstr>Slide 5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activity </dc:title>
  <dc:creator>Obaid</dc:creator>
  <cp:lastModifiedBy>Obaid</cp:lastModifiedBy>
  <cp:revision>7</cp:revision>
  <dcterms:created xsi:type="dcterms:W3CDTF">2006-08-16T00:00:00Z</dcterms:created>
  <dcterms:modified xsi:type="dcterms:W3CDTF">2015-05-27T04:41:17Z</dcterms:modified>
</cp:coreProperties>
</file>