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24" autoAdjust="0"/>
    <p:restoredTop sz="94660"/>
  </p:normalViewPr>
  <p:slideViewPr>
    <p:cSldViewPr snapToGrid="0">
      <p:cViewPr>
        <p:scale>
          <a:sx n="50" d="100"/>
          <a:sy n="50" d="100"/>
        </p:scale>
        <p:origin x="201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E01F-7F24-479B-83B6-D6818370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4BC8A-B87B-4F11-84A9-4AE42C0C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3757-8C02-44F4-9EA2-4E328D6A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6233-AC2F-4F0B-90F3-F32EBC59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9F9F-41BA-4C6C-8D31-F54C6BDB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65A5-8C8F-400F-9D87-EB76F151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16A65-B98B-478F-941E-9E9463FFB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EC82-07DE-451C-BCEC-708B9E61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3363-24FD-423E-B948-2E39622A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2856-BF4E-4963-9FEB-54DAB693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8D4D0-7BBB-4995-985D-1AA39CB7B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F1EC0-6335-45B1-BDB8-2CDCAE6EA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4D1B-53E4-4807-AD9B-0A8D3B3A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8775-82C7-49FD-9580-4999C8AB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96D6-BDE6-4D89-9541-8D5A0EC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EBF5-421A-49B7-9396-A4BE9917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22E3-1639-49D4-8349-146C9D52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2899-3E42-48AE-B7D7-61E22FC6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BEC7-8D9E-4ACF-ACB4-1D445200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1A5F-E380-4AA4-B7C3-9ECF47E4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A6C-1BA9-4F40-AFC2-BBAE3FF8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062D-61D9-482C-99F8-A69FED0F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AAC0-9734-4E39-BE5F-15E1F22E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82CF-7C5A-441E-B847-48CEE4A9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630A-CF61-4D14-B925-DD92F292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F93D-B241-4385-BA91-60A83619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487C-F25C-4184-8B02-4D6070844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1E876-8089-4E4F-8ADA-FF4EBD6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393F3-AC23-4247-9839-464354CB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2EFD3-0349-4FEF-80A7-E913EE4D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1C8EA-6C9E-4010-8AFA-ABFEEEA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8EFD-7EB0-456A-8F73-07177A67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42DB-5185-426F-BFAE-E8CF6AE2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55797-9750-459B-A855-65E50310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9DB9D-A349-472E-8B11-C4BEE3986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5AC7C-FAFB-4B11-80F5-3E1B2F574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EECBA-1912-455B-9F1F-1B5A8E2B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10BC8-13A9-442A-B852-1244AAB4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F7F20-F881-431C-8CCB-3A5D0957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AFD2-1A7B-4DC1-97DD-BC59A80B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B00BB-C659-42AC-BEAF-4609031D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EDE7-AB40-44F0-BB7C-0919AA6D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C563A-9C90-4233-A9CF-6A621E19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511DF-7ADE-4CD2-8888-167D0F19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C630F-0954-45F6-A117-ED59E7D0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7E68-4FF8-4980-BAD3-42B3AFB2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7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A431-2964-4B3D-9D46-D4D18550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22BE-6E5F-45FD-8929-828D0C72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CE3B6-E542-4FD8-9335-68440785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E39B3-42F1-40BB-8435-464F220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B1F3F-8188-4D24-AC71-9C1801BE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9CC85-B321-41BF-A1E2-1000A65F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32D4-602C-4713-B134-A6DA10CA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86E66-27AF-4911-A6FD-D22FC5A69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4828A-A4D6-45B1-A8F5-4F76E4D4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ED3EE-0258-4490-89F5-17113E74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54241-7095-4074-AC15-69BAE684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C162B-D95F-4D74-A83A-0CB7B04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B693-8D69-45F1-8E4F-EB3346AB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B1F55-8971-40E7-BDA4-48BF221B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5DCC-5DA4-46F2-A429-3190D42BF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0873-6C7A-4E5D-9F37-4AD9B9389F2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5B9F-60D0-4909-9B84-D69C0C531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4027-26B9-48D4-AE60-A8CE3C3B9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BA8D-01EF-4F63-877C-BB85141D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2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DB45CA-5E93-4F85-B1AB-66EAD0AB4486}"/>
              </a:ext>
            </a:extLst>
          </p:cNvPr>
          <p:cNvSpPr/>
          <p:nvPr/>
        </p:nvSpPr>
        <p:spPr>
          <a:xfrm>
            <a:off x="3181350" y="-3951514"/>
            <a:ext cx="4528176" cy="2074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Principal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5C87CED-8C6D-41F9-A88F-9FF869B0DD26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965939" y="-1399120"/>
            <a:ext cx="957307" cy="16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785998B-9A9B-45AE-9543-E7F1894186D9}"/>
              </a:ext>
            </a:extLst>
          </p:cNvPr>
          <p:cNvCxnSpPr>
            <a:cxnSpLocks/>
            <a:stCxn id="4" idx="2"/>
            <a:endCxn id="161" idx="0"/>
          </p:cNvCxnSpPr>
          <p:nvPr/>
        </p:nvCxnSpPr>
        <p:spPr>
          <a:xfrm rot="5400000">
            <a:off x="-1114774" y="-7491439"/>
            <a:ext cx="945700" cy="12174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C3221D0-8D3F-4582-9F6C-D9CD0CFEA355}"/>
              </a:ext>
            </a:extLst>
          </p:cNvPr>
          <p:cNvSpPr/>
          <p:nvPr/>
        </p:nvSpPr>
        <p:spPr>
          <a:xfrm>
            <a:off x="3753853" y="-927324"/>
            <a:ext cx="3228583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Humanities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ECA96F86-40A4-430A-9F63-4DF3DEEB233F}"/>
              </a:ext>
            </a:extLst>
          </p:cNvPr>
          <p:cNvSpPr/>
          <p:nvPr/>
        </p:nvSpPr>
        <p:spPr>
          <a:xfrm>
            <a:off x="-8125236" y="-931227"/>
            <a:ext cx="2791899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Arts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F56640A0-B140-44DE-BC04-43755221E211}"/>
              </a:ext>
            </a:extLst>
          </p:cNvPr>
          <p:cNvSpPr/>
          <p:nvPr/>
        </p:nvSpPr>
        <p:spPr>
          <a:xfrm>
            <a:off x="15797237" y="-931227"/>
            <a:ext cx="2791899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Science</a:t>
            </a: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2554484B-53F4-4311-9B9D-7E115D0FBF00}"/>
              </a:ext>
            </a:extLst>
          </p:cNvPr>
          <p:cNvCxnSpPr>
            <a:cxnSpLocks/>
            <a:stCxn id="4" idx="2"/>
            <a:endCxn id="181" idx="0"/>
          </p:cNvCxnSpPr>
          <p:nvPr/>
        </p:nvCxnSpPr>
        <p:spPr>
          <a:xfrm rot="16200000" flipH="1">
            <a:off x="10846462" y="-7277952"/>
            <a:ext cx="945700" cy="117477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72D97060-F046-4BB6-95BD-9E99AF7313AD}"/>
              </a:ext>
            </a:extLst>
          </p:cNvPr>
          <p:cNvSpPr/>
          <p:nvPr/>
        </p:nvSpPr>
        <p:spPr>
          <a:xfrm>
            <a:off x="7722214" y="1195144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Teacher 3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CDEE3EC3-1F7D-41F0-8319-84C6D1832E78}"/>
              </a:ext>
            </a:extLst>
          </p:cNvPr>
          <p:cNvSpPr/>
          <p:nvPr/>
        </p:nvSpPr>
        <p:spPr>
          <a:xfrm>
            <a:off x="3950260" y="1195144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Teacher 2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3F906B5B-0C60-4179-AFAB-B803A7076680}"/>
              </a:ext>
            </a:extLst>
          </p:cNvPr>
          <p:cNvSpPr/>
          <p:nvPr/>
        </p:nvSpPr>
        <p:spPr>
          <a:xfrm>
            <a:off x="562646" y="1195144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Teacher 1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69D2CF55-7236-4CE9-8F28-15602E12FBA4}"/>
              </a:ext>
            </a:extLst>
          </p:cNvPr>
          <p:cNvSpPr/>
          <p:nvPr/>
        </p:nvSpPr>
        <p:spPr>
          <a:xfrm>
            <a:off x="-4493849" y="1195144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Teacher 3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69477C1-843C-498D-B0B1-3378B7C8D3D3}"/>
              </a:ext>
            </a:extLst>
          </p:cNvPr>
          <p:cNvSpPr/>
          <p:nvPr/>
        </p:nvSpPr>
        <p:spPr>
          <a:xfrm>
            <a:off x="-8141001" y="1195143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Teacher 2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27B4C367-CF4F-4991-B1B0-EC7615DFB4A6}"/>
              </a:ext>
            </a:extLst>
          </p:cNvPr>
          <p:cNvSpPr/>
          <p:nvPr/>
        </p:nvSpPr>
        <p:spPr>
          <a:xfrm>
            <a:off x="-11653417" y="1195144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Teacher 1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32AEB9C4-7C7D-48DD-8E7A-879B3BBF4019}"/>
              </a:ext>
            </a:extLst>
          </p:cNvPr>
          <p:cNvSpPr/>
          <p:nvPr/>
        </p:nvSpPr>
        <p:spPr>
          <a:xfrm>
            <a:off x="19585685" y="1195144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Teacher 3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43F230EF-CD86-46FA-824D-BF1422B0E393}"/>
              </a:ext>
            </a:extLst>
          </p:cNvPr>
          <p:cNvSpPr/>
          <p:nvPr/>
        </p:nvSpPr>
        <p:spPr>
          <a:xfrm>
            <a:off x="15798496" y="1195144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Teacher 2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CB7083D3-3502-4109-B304-45642BE1CE83}"/>
              </a:ext>
            </a:extLst>
          </p:cNvPr>
          <p:cNvSpPr/>
          <p:nvPr/>
        </p:nvSpPr>
        <p:spPr>
          <a:xfrm>
            <a:off x="12426117" y="1195144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Teacher 1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7FA81B7E-F0C3-48EF-AC91-37BBC9382DAF}"/>
              </a:ext>
            </a:extLst>
          </p:cNvPr>
          <p:cNvCxnSpPr>
            <a:stCxn id="160" idx="2"/>
            <a:endCxn id="205" idx="0"/>
          </p:cNvCxnSpPr>
          <p:nvPr/>
        </p:nvCxnSpPr>
        <p:spPr>
          <a:xfrm rot="16200000" flipH="1">
            <a:off x="4965855" y="790736"/>
            <a:ext cx="806698" cy="21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A9CB644A-7093-465B-831E-4E4E3300F8DE}"/>
              </a:ext>
            </a:extLst>
          </p:cNvPr>
          <p:cNvCxnSpPr>
            <a:stCxn id="160" idx="2"/>
            <a:endCxn id="208" idx="0"/>
          </p:cNvCxnSpPr>
          <p:nvPr/>
        </p:nvCxnSpPr>
        <p:spPr>
          <a:xfrm rot="5400000">
            <a:off x="3272048" y="-900953"/>
            <a:ext cx="806698" cy="33854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44C76FA8-F15A-41C1-8B6F-82295BB9077D}"/>
              </a:ext>
            </a:extLst>
          </p:cNvPr>
          <p:cNvCxnSpPr>
            <a:stCxn id="160" idx="2"/>
            <a:endCxn id="204" idx="0"/>
          </p:cNvCxnSpPr>
          <p:nvPr/>
        </p:nvCxnSpPr>
        <p:spPr>
          <a:xfrm rot="16200000" flipH="1">
            <a:off x="6851832" y="-1095241"/>
            <a:ext cx="806698" cy="37740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77C870E-E59C-46A0-9064-B1C4B6A2088A}"/>
              </a:ext>
            </a:extLst>
          </p:cNvPr>
          <p:cNvCxnSpPr>
            <a:stCxn id="181" idx="2"/>
            <a:endCxn id="213" idx="0"/>
          </p:cNvCxnSpPr>
          <p:nvPr/>
        </p:nvCxnSpPr>
        <p:spPr>
          <a:xfrm>
            <a:off x="17193187" y="384543"/>
            <a:ext cx="25312" cy="810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11C5983B-0156-44AC-AB30-DACAA7EC494A}"/>
              </a:ext>
            </a:extLst>
          </p:cNvPr>
          <p:cNvCxnSpPr>
            <a:stCxn id="181" idx="2"/>
            <a:endCxn id="214" idx="0"/>
          </p:cNvCxnSpPr>
          <p:nvPr/>
        </p:nvCxnSpPr>
        <p:spPr>
          <a:xfrm rot="5400000">
            <a:off x="15114354" y="-883690"/>
            <a:ext cx="810601" cy="33470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F49EB6E3-8177-41C6-8F02-F04BCFCAD941}"/>
              </a:ext>
            </a:extLst>
          </p:cNvPr>
          <p:cNvCxnSpPr>
            <a:stCxn id="181" idx="2"/>
            <a:endCxn id="212" idx="0"/>
          </p:cNvCxnSpPr>
          <p:nvPr/>
        </p:nvCxnSpPr>
        <p:spPr>
          <a:xfrm rot="16200000" flipH="1">
            <a:off x="18694137" y="-1116408"/>
            <a:ext cx="810601" cy="38125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9ECA26BE-3AB3-4D25-B3E4-9B630B567927}"/>
              </a:ext>
            </a:extLst>
          </p:cNvPr>
          <p:cNvCxnSpPr>
            <a:stCxn id="161" idx="2"/>
            <a:endCxn id="210" idx="0"/>
          </p:cNvCxnSpPr>
          <p:nvPr/>
        </p:nvCxnSpPr>
        <p:spPr>
          <a:xfrm rot="16200000" flipH="1">
            <a:off x="-7130442" y="785699"/>
            <a:ext cx="810600" cy="8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78FCDCB3-C604-488F-978F-B108E1C7DFB2}"/>
              </a:ext>
            </a:extLst>
          </p:cNvPr>
          <p:cNvCxnSpPr>
            <a:stCxn id="161" idx="2"/>
            <a:endCxn id="211" idx="0"/>
          </p:cNvCxnSpPr>
          <p:nvPr/>
        </p:nvCxnSpPr>
        <p:spPr>
          <a:xfrm rot="5400000">
            <a:off x="-8886650" y="-962221"/>
            <a:ext cx="810601" cy="35041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7514CEB3-9E32-4AE0-A78F-2C3FC92DECD4}"/>
              </a:ext>
            </a:extLst>
          </p:cNvPr>
          <p:cNvCxnSpPr>
            <a:stCxn id="161" idx="2"/>
            <a:endCxn id="209" idx="0"/>
          </p:cNvCxnSpPr>
          <p:nvPr/>
        </p:nvCxnSpPr>
        <p:spPr>
          <a:xfrm rot="16200000" flipH="1">
            <a:off x="-5306866" y="-1037877"/>
            <a:ext cx="810601" cy="36554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DAA43174-D2C7-4059-BE82-66D1652CCC19}"/>
              </a:ext>
            </a:extLst>
          </p:cNvPr>
          <p:cNvSpPr/>
          <p:nvPr/>
        </p:nvSpPr>
        <p:spPr>
          <a:xfrm>
            <a:off x="5846266" y="3689201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2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496AD2DC-90B2-4D2F-8722-2177929D370E}"/>
              </a:ext>
            </a:extLst>
          </p:cNvPr>
          <p:cNvSpPr/>
          <p:nvPr/>
        </p:nvSpPr>
        <p:spPr>
          <a:xfrm>
            <a:off x="2333850" y="3689202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1</a:t>
            </a:r>
          </a:p>
        </p:txBody>
      </p: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3DFEDF11-D15F-49C0-BC01-F12398FEDAFF}"/>
              </a:ext>
            </a:extLst>
          </p:cNvPr>
          <p:cNvCxnSpPr>
            <a:stCxn id="205" idx="2"/>
            <a:endCxn id="243" idx="0"/>
          </p:cNvCxnSpPr>
          <p:nvPr/>
        </p:nvCxnSpPr>
        <p:spPr>
          <a:xfrm rot="5400000">
            <a:off x="3972914" y="2291853"/>
            <a:ext cx="1178288" cy="16164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E714AFF7-1FD4-4A88-8075-C4095A7A4688}"/>
              </a:ext>
            </a:extLst>
          </p:cNvPr>
          <p:cNvCxnSpPr>
            <a:stCxn id="205" idx="2"/>
            <a:endCxn id="242" idx="0"/>
          </p:cNvCxnSpPr>
          <p:nvPr/>
        </p:nvCxnSpPr>
        <p:spPr>
          <a:xfrm rot="16200000" flipH="1">
            <a:off x="5729123" y="2152054"/>
            <a:ext cx="1178287" cy="18960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F9BF1451-E483-43C4-A0C5-92680F73B83A}"/>
              </a:ext>
            </a:extLst>
          </p:cNvPr>
          <p:cNvSpPr/>
          <p:nvPr/>
        </p:nvSpPr>
        <p:spPr>
          <a:xfrm>
            <a:off x="1999719" y="6224341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2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575C1AB9-B7FB-4438-9636-DF999E750966}"/>
              </a:ext>
            </a:extLst>
          </p:cNvPr>
          <p:cNvSpPr/>
          <p:nvPr/>
        </p:nvSpPr>
        <p:spPr>
          <a:xfrm>
            <a:off x="-1512697" y="6224342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1</a:t>
            </a: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5AFDC2C-4B82-45F6-8FC0-678993BFB0AE}"/>
              </a:ext>
            </a:extLst>
          </p:cNvPr>
          <p:cNvCxnSpPr>
            <a:cxnSpLocks/>
            <a:endCxn id="249" idx="0"/>
          </p:cNvCxnSpPr>
          <p:nvPr/>
        </p:nvCxnSpPr>
        <p:spPr>
          <a:xfrm rot="5400000">
            <a:off x="-958084" y="3376303"/>
            <a:ext cx="3713430" cy="1982649"/>
          </a:xfrm>
          <a:prstGeom prst="bentConnector3">
            <a:avLst>
              <a:gd name="adj1" fmla="val 76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72371C71-1B50-4FAD-938F-03414BE8446E}"/>
              </a:ext>
            </a:extLst>
          </p:cNvPr>
          <p:cNvCxnSpPr>
            <a:cxnSpLocks/>
            <a:endCxn id="248" idx="0"/>
          </p:cNvCxnSpPr>
          <p:nvPr/>
        </p:nvCxnSpPr>
        <p:spPr>
          <a:xfrm rot="16200000" flipH="1">
            <a:off x="798124" y="3602742"/>
            <a:ext cx="3713429" cy="1529767"/>
          </a:xfrm>
          <a:prstGeom prst="bentConnector3">
            <a:avLst>
              <a:gd name="adj1" fmla="val 76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F111D6E8-AE8C-4564-B1F0-53930C643306}"/>
              </a:ext>
            </a:extLst>
          </p:cNvPr>
          <p:cNvSpPr/>
          <p:nvPr/>
        </p:nvSpPr>
        <p:spPr>
          <a:xfrm>
            <a:off x="9801939" y="6224341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2</a:t>
            </a: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E187D7CF-0A61-48BF-B9F3-A772E39405C9}"/>
              </a:ext>
            </a:extLst>
          </p:cNvPr>
          <p:cNvSpPr/>
          <p:nvPr/>
        </p:nvSpPr>
        <p:spPr>
          <a:xfrm>
            <a:off x="6289523" y="6224342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1</a:t>
            </a:r>
          </a:p>
        </p:txBody>
      </p: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09A1BC5F-9E0B-40DB-A8C9-F119E95BC6BD}"/>
              </a:ext>
            </a:extLst>
          </p:cNvPr>
          <p:cNvCxnSpPr>
            <a:cxnSpLocks/>
            <a:stCxn id="204" idx="2"/>
            <a:endCxn id="257" idx="0"/>
          </p:cNvCxnSpPr>
          <p:nvPr/>
        </p:nvCxnSpPr>
        <p:spPr>
          <a:xfrm rot="5400000">
            <a:off x="6569158" y="3651283"/>
            <a:ext cx="3713428" cy="1432691"/>
          </a:xfrm>
          <a:prstGeom prst="bentConnector3">
            <a:avLst>
              <a:gd name="adj1" fmla="val 79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8EFEF015-CD5A-4C7D-9CDF-962C7CF81D9D}"/>
              </a:ext>
            </a:extLst>
          </p:cNvPr>
          <p:cNvCxnSpPr>
            <a:cxnSpLocks/>
            <a:stCxn id="204" idx="2"/>
            <a:endCxn id="256" idx="0"/>
          </p:cNvCxnSpPr>
          <p:nvPr/>
        </p:nvCxnSpPr>
        <p:spPr>
          <a:xfrm rot="16200000" flipH="1">
            <a:off x="8325366" y="3327764"/>
            <a:ext cx="3713427" cy="2079725"/>
          </a:xfrm>
          <a:prstGeom prst="bentConnector3">
            <a:avLst>
              <a:gd name="adj1" fmla="val 79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6F9A8677-BB81-4AE5-8112-03C9B8C83C95}"/>
              </a:ext>
            </a:extLst>
          </p:cNvPr>
          <p:cNvSpPr/>
          <p:nvPr/>
        </p:nvSpPr>
        <p:spPr>
          <a:xfrm>
            <a:off x="-6664020" y="6224340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C23997EB-B741-48E3-B922-9F55D445FDFE}"/>
              </a:ext>
            </a:extLst>
          </p:cNvPr>
          <p:cNvSpPr/>
          <p:nvPr/>
        </p:nvSpPr>
        <p:spPr>
          <a:xfrm>
            <a:off x="-10176436" y="6224341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1</a:t>
            </a:r>
          </a:p>
        </p:txBody>
      </p: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A12B5FE0-72DE-4D80-AC5E-310DEF858E31}"/>
              </a:ext>
            </a:extLst>
          </p:cNvPr>
          <p:cNvCxnSpPr>
            <a:cxnSpLocks/>
            <a:endCxn id="273" idx="0"/>
          </p:cNvCxnSpPr>
          <p:nvPr/>
        </p:nvCxnSpPr>
        <p:spPr>
          <a:xfrm rot="5400000">
            <a:off x="-9621823" y="3376302"/>
            <a:ext cx="3713430" cy="1982649"/>
          </a:xfrm>
          <a:prstGeom prst="bentConnector3">
            <a:avLst>
              <a:gd name="adj1" fmla="val 76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416353A9-F7AE-47F5-9607-0DE559D1ED89}"/>
              </a:ext>
            </a:extLst>
          </p:cNvPr>
          <p:cNvCxnSpPr>
            <a:cxnSpLocks/>
            <a:endCxn id="272" idx="0"/>
          </p:cNvCxnSpPr>
          <p:nvPr/>
        </p:nvCxnSpPr>
        <p:spPr>
          <a:xfrm rot="16200000" flipH="1">
            <a:off x="-7865615" y="3602741"/>
            <a:ext cx="3713429" cy="1529767"/>
          </a:xfrm>
          <a:prstGeom prst="bentConnector3">
            <a:avLst>
              <a:gd name="adj1" fmla="val 76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EAAD169C-5C4F-4BA4-B0A1-4C45E0D2D1E6}"/>
              </a:ext>
            </a:extLst>
          </p:cNvPr>
          <p:cNvSpPr/>
          <p:nvPr/>
        </p:nvSpPr>
        <p:spPr>
          <a:xfrm>
            <a:off x="-9868720" y="3669966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2</a:t>
            </a: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E5869492-5918-428A-AC02-B4E4A7EA7AB4}"/>
              </a:ext>
            </a:extLst>
          </p:cNvPr>
          <p:cNvSpPr/>
          <p:nvPr/>
        </p:nvSpPr>
        <p:spPr>
          <a:xfrm>
            <a:off x="-13381136" y="3669967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1</a:t>
            </a:r>
          </a:p>
        </p:txBody>
      </p: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F50B17FD-38B8-48C2-829F-8C7D5401E2E7}"/>
              </a:ext>
            </a:extLst>
          </p:cNvPr>
          <p:cNvCxnSpPr>
            <a:endCxn id="277" idx="0"/>
          </p:cNvCxnSpPr>
          <p:nvPr/>
        </p:nvCxnSpPr>
        <p:spPr>
          <a:xfrm rot="5400000">
            <a:off x="-11742072" y="2272618"/>
            <a:ext cx="1178288" cy="16164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AAF86FE3-EBC9-47F5-A46F-188A4AD607CF}"/>
              </a:ext>
            </a:extLst>
          </p:cNvPr>
          <p:cNvCxnSpPr>
            <a:endCxn id="276" idx="0"/>
          </p:cNvCxnSpPr>
          <p:nvPr/>
        </p:nvCxnSpPr>
        <p:spPr>
          <a:xfrm rot="16200000" flipH="1">
            <a:off x="-9985863" y="2132819"/>
            <a:ext cx="1178287" cy="18960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242582DB-6FC6-4A3D-88C3-7E1D1D30BC88}"/>
              </a:ext>
            </a:extLst>
          </p:cNvPr>
          <p:cNvSpPr/>
          <p:nvPr/>
        </p:nvSpPr>
        <p:spPr>
          <a:xfrm>
            <a:off x="-2621066" y="3661540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2</a:t>
            </a: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360D9F6D-FECE-4966-B51F-C7EFA5924835}"/>
              </a:ext>
            </a:extLst>
          </p:cNvPr>
          <p:cNvSpPr/>
          <p:nvPr/>
        </p:nvSpPr>
        <p:spPr>
          <a:xfrm>
            <a:off x="-6133482" y="3661541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1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701C4B58-B3EC-4B28-BB5B-2169C70FBC02}"/>
              </a:ext>
            </a:extLst>
          </p:cNvPr>
          <p:cNvCxnSpPr>
            <a:endCxn id="281" idx="0"/>
          </p:cNvCxnSpPr>
          <p:nvPr/>
        </p:nvCxnSpPr>
        <p:spPr>
          <a:xfrm rot="5400000">
            <a:off x="-4494418" y="2264192"/>
            <a:ext cx="1178288" cy="16164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F898E66A-A45B-4E2D-B38A-A6D54EDA6508}"/>
              </a:ext>
            </a:extLst>
          </p:cNvPr>
          <p:cNvCxnSpPr>
            <a:endCxn id="280" idx="0"/>
          </p:cNvCxnSpPr>
          <p:nvPr/>
        </p:nvCxnSpPr>
        <p:spPr>
          <a:xfrm rot="16200000" flipH="1">
            <a:off x="-2738209" y="2124393"/>
            <a:ext cx="1178287" cy="18960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08CB2ECD-3180-4462-B337-6E21F87F756D}"/>
              </a:ext>
            </a:extLst>
          </p:cNvPr>
          <p:cNvSpPr/>
          <p:nvPr/>
        </p:nvSpPr>
        <p:spPr>
          <a:xfrm>
            <a:off x="17358537" y="6231684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2</a:t>
            </a: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204EA3D5-EB2F-494F-A9AC-3FAA6C6AE8E9}"/>
              </a:ext>
            </a:extLst>
          </p:cNvPr>
          <p:cNvSpPr/>
          <p:nvPr/>
        </p:nvSpPr>
        <p:spPr>
          <a:xfrm>
            <a:off x="13846121" y="6231685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1</a:t>
            </a:r>
          </a:p>
        </p:txBody>
      </p: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001CAEE4-79E4-40C0-9164-639A9659876E}"/>
              </a:ext>
            </a:extLst>
          </p:cNvPr>
          <p:cNvCxnSpPr>
            <a:cxnSpLocks/>
            <a:endCxn id="288" idx="0"/>
          </p:cNvCxnSpPr>
          <p:nvPr/>
        </p:nvCxnSpPr>
        <p:spPr>
          <a:xfrm rot="5400000">
            <a:off x="14400735" y="3383645"/>
            <a:ext cx="3713429" cy="1982650"/>
          </a:xfrm>
          <a:prstGeom prst="bentConnector3">
            <a:avLst>
              <a:gd name="adj1" fmla="val 78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710DE91F-E767-4A12-A1D8-54FCD1FDEF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206626" y="3560400"/>
            <a:ext cx="3737654" cy="1653361"/>
          </a:xfrm>
          <a:prstGeom prst="bentConnector3">
            <a:avLst>
              <a:gd name="adj1" fmla="val 779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3E206C56-4C6E-4C52-95EB-42F6A37A0B16}"/>
              </a:ext>
            </a:extLst>
          </p:cNvPr>
          <p:cNvSpPr/>
          <p:nvPr/>
        </p:nvSpPr>
        <p:spPr>
          <a:xfrm>
            <a:off x="14299004" y="3680998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2</a:t>
            </a:r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E7916A68-FA06-4731-87A1-5BBCE6D6A20C}"/>
              </a:ext>
            </a:extLst>
          </p:cNvPr>
          <p:cNvSpPr/>
          <p:nvPr/>
        </p:nvSpPr>
        <p:spPr>
          <a:xfrm>
            <a:off x="10786588" y="3680999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1</a:t>
            </a:r>
          </a:p>
        </p:txBody>
      </p: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5F34DC1B-7BEC-41DB-AE2A-734FCE393510}"/>
              </a:ext>
            </a:extLst>
          </p:cNvPr>
          <p:cNvCxnSpPr>
            <a:endCxn id="296" idx="0"/>
          </p:cNvCxnSpPr>
          <p:nvPr/>
        </p:nvCxnSpPr>
        <p:spPr>
          <a:xfrm rot="5400000">
            <a:off x="12425652" y="2283650"/>
            <a:ext cx="1178288" cy="16164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737D16C5-3A4F-431E-88FA-42481F0E1E4E}"/>
              </a:ext>
            </a:extLst>
          </p:cNvPr>
          <p:cNvCxnSpPr>
            <a:endCxn id="295" idx="0"/>
          </p:cNvCxnSpPr>
          <p:nvPr/>
        </p:nvCxnSpPr>
        <p:spPr>
          <a:xfrm rot="16200000" flipH="1">
            <a:off x="14181861" y="2143851"/>
            <a:ext cx="1178287" cy="18960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82F80D14-47E0-4A25-A8B5-F6B8649E61B3}"/>
              </a:ext>
            </a:extLst>
          </p:cNvPr>
          <p:cNvSpPr/>
          <p:nvPr/>
        </p:nvSpPr>
        <p:spPr>
          <a:xfrm>
            <a:off x="21557192" y="3661539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2</a:t>
            </a: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FB82D066-B786-41C1-AE96-9AE085A8D23F}"/>
              </a:ext>
            </a:extLst>
          </p:cNvPr>
          <p:cNvSpPr/>
          <p:nvPr/>
        </p:nvSpPr>
        <p:spPr>
          <a:xfrm>
            <a:off x="18044776" y="3661540"/>
            <a:ext cx="2840006" cy="13157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Subject 1</a:t>
            </a:r>
          </a:p>
        </p:txBody>
      </p: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2CC755D6-0E73-41D6-9251-49ED7D53DB49}"/>
              </a:ext>
            </a:extLst>
          </p:cNvPr>
          <p:cNvCxnSpPr>
            <a:endCxn id="300" idx="0"/>
          </p:cNvCxnSpPr>
          <p:nvPr/>
        </p:nvCxnSpPr>
        <p:spPr>
          <a:xfrm rot="5400000">
            <a:off x="19683840" y="2264191"/>
            <a:ext cx="1178288" cy="16164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69C29D5E-B0FA-4E5B-9A3B-48D014688213}"/>
              </a:ext>
            </a:extLst>
          </p:cNvPr>
          <p:cNvCxnSpPr>
            <a:endCxn id="299" idx="0"/>
          </p:cNvCxnSpPr>
          <p:nvPr/>
        </p:nvCxnSpPr>
        <p:spPr>
          <a:xfrm rot="16200000" flipH="1">
            <a:off x="21440049" y="2124392"/>
            <a:ext cx="1178287" cy="18960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8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 Noori</dc:creator>
  <cp:lastModifiedBy>Haris Noori</cp:lastModifiedBy>
  <cp:revision>33</cp:revision>
  <dcterms:created xsi:type="dcterms:W3CDTF">2018-12-09T11:53:02Z</dcterms:created>
  <dcterms:modified xsi:type="dcterms:W3CDTF">2018-12-09T13:18:32Z</dcterms:modified>
</cp:coreProperties>
</file>