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oboto Condensed"/>
      <p:regular r:id="rId11"/>
      <p:bold r:id="rId12"/>
      <p:italic r:id="rId13"/>
      <p:boldItalic r:id="rId14"/>
    </p:embeddedFont>
    <p:embeddedFont>
      <p:font typeface="Source Sans Pro Black"/>
      <p:bold r:id="rId15"/>
      <p:boldItalic r:id="rId16"/>
    </p:embeddedFont>
    <p:embeddedFont>
      <p:font typeface="Roboto Condensed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Light-boldItalic.fntdata"/><Relationship Id="rId11" Type="http://schemas.openxmlformats.org/officeDocument/2006/relationships/font" Target="fonts/RobotoCondensed-regular.fntdata"/><Relationship Id="rId10" Type="http://schemas.openxmlformats.org/officeDocument/2006/relationships/slide" Target="slides/slide6.xml"/><Relationship Id="rId13" Type="http://schemas.openxmlformats.org/officeDocument/2006/relationships/font" Target="fonts/RobotoCondensed-italic.fntdata"/><Relationship Id="rId12" Type="http://schemas.openxmlformats.org/officeDocument/2006/relationships/font" Target="fonts/RobotoCondense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Black-bold.fntdata"/><Relationship Id="rId14" Type="http://schemas.openxmlformats.org/officeDocument/2006/relationships/font" Target="fonts/RobotoCondensed-boldItalic.fntdata"/><Relationship Id="rId17" Type="http://schemas.openxmlformats.org/officeDocument/2006/relationships/font" Target="fonts/RobotoCondensedLight-regular.fntdata"/><Relationship Id="rId16" Type="http://schemas.openxmlformats.org/officeDocument/2006/relationships/font" Target="fonts/SourceSansProBlack-boldItalic.fntdata"/><Relationship Id="rId5" Type="http://schemas.openxmlformats.org/officeDocument/2006/relationships/slide" Target="slides/slide1.xml"/><Relationship Id="rId19" Type="http://schemas.openxmlformats.org/officeDocument/2006/relationships/font" Target="fonts/RobotoCondensedLight-italic.fntdata"/><Relationship Id="rId6" Type="http://schemas.openxmlformats.org/officeDocument/2006/relationships/slide" Target="slides/slide2.xml"/><Relationship Id="rId18" Type="http://schemas.openxmlformats.org/officeDocument/2006/relationships/font" Target="fonts/RobotoCondensed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41b3e98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4641b3e984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641b3e98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4641b3e984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41b3e98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4641b3e984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1b3e98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4641b3e984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323277"/>
            <a:ext cx="7395882" cy="25717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986725" y="3603775"/>
            <a:ext cx="4845300" cy="1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Faryal Ishfaq (p17-6353)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 Hamza Qureshi (p17-6169)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Bashir Ahmad (p17-6079)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9219" y="407894"/>
            <a:ext cx="6042212" cy="604221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3017092" y="319923"/>
            <a:ext cx="5994910" cy="1307350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406898" y="575320"/>
            <a:ext cx="521529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Muazzam Law Firm</a:t>
            </a:r>
            <a:endParaRPr sz="440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809434" y="2265178"/>
            <a:ext cx="106818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Legal Agency operating for more than 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 years.</a:t>
            </a:r>
            <a:endParaRPr b="1" sz="3300">
              <a:solidFill>
                <a:srgbClr val="263248"/>
              </a:solidFill>
            </a:endParaRPr>
          </a:p>
          <a:p>
            <a:pPr indent="-209550" lvl="0" marL="0" marR="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3300"/>
              <a:buFont typeface="Arial"/>
              <a:buChar char="•"/>
            </a:pPr>
            <a:r>
              <a:rPr lang="en-US" sz="33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 Registered by Khyber Pakhtunkhwa BAR council.</a:t>
            </a:r>
            <a:endParaRPr sz="3300">
              <a:solidFill>
                <a:srgbClr val="2632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0" marR="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3300"/>
              <a:buFont typeface="Arial"/>
              <a:buChar char="•"/>
            </a:pPr>
            <a:r>
              <a:rPr lang="en-US" sz="33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 Solving problems of domestic and foreign origin.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2632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0" marR="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3300"/>
              <a:buFont typeface="Arial"/>
              <a:buChar char="•"/>
            </a:pPr>
            <a:r>
              <a:rPr lang="en-US" sz="33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3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-US" sz="33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3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Rule of LAW</a:t>
            </a:r>
            <a:r>
              <a:rPr lang="en-US" sz="33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300">
              <a:solidFill>
                <a:srgbClr val="2632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9219" y="407894"/>
            <a:ext cx="6042212" cy="604221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3406898" y="575320"/>
            <a:ext cx="5215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Muazzam Law Firm</a:t>
            </a:r>
            <a:endParaRPr sz="440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2888763" y="304975"/>
            <a:ext cx="5859600" cy="1307400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126426" y="573925"/>
            <a:ext cx="338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STRENGTHS</a:t>
            </a:r>
            <a:endParaRPr sz="440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477663" y="2213599"/>
            <a:ext cx="10681800" cy="23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Foundation and contacts worth more than 25 years.</a:t>
            </a:r>
            <a:endParaRPr sz="3300">
              <a:solidFill>
                <a:srgbClr val="2632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0" marR="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3300"/>
              <a:buFont typeface="Arial"/>
              <a:buChar char="•"/>
            </a:pPr>
            <a:r>
              <a:rPr lang="en-US" sz="33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 Supervis</a:t>
            </a:r>
            <a:r>
              <a:rPr lang="en-US" sz="3300">
                <a:solidFill>
                  <a:srgbClr val="263248"/>
                </a:solidFill>
              </a:rPr>
              <a:t>ion</a:t>
            </a:r>
            <a:r>
              <a:rPr lang="en-US" sz="33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 and conduction of cases.</a:t>
            </a:r>
            <a:endParaRPr sz="3300">
              <a:solidFill>
                <a:srgbClr val="2632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0" marR="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3300"/>
              <a:buFont typeface="Arial"/>
              <a:buChar char="•"/>
            </a:pPr>
            <a:r>
              <a:rPr lang="en-US" sz="33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300">
                <a:solidFill>
                  <a:srgbClr val="263248"/>
                </a:solidFill>
              </a:rPr>
              <a:t>Training and mentorship of aspiring activists.</a:t>
            </a:r>
            <a:endParaRPr sz="3300">
              <a:solidFill>
                <a:srgbClr val="2632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0" marR="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3300"/>
              <a:buFont typeface="Arial"/>
              <a:buChar char="•"/>
            </a:pPr>
            <a:r>
              <a:rPr lang="en-US" sz="33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300">
                <a:solidFill>
                  <a:srgbClr val="263248"/>
                </a:solidFill>
              </a:rPr>
              <a:t>Politics and social aspects.</a:t>
            </a:r>
            <a:b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9219" y="407894"/>
            <a:ext cx="6042212" cy="604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3118126" y="286125"/>
            <a:ext cx="5859600" cy="1307400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937700" y="476825"/>
            <a:ext cx="4371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OPPORTUNITIES</a:t>
            </a:r>
            <a:endParaRPr sz="440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477663" y="2213599"/>
            <a:ext cx="10681800" cy="23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Providing debates.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3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300">
                <a:solidFill>
                  <a:srgbClr val="263248"/>
                </a:solidFill>
              </a:rPr>
              <a:t>Research for Law amendments.</a:t>
            </a:r>
            <a:endParaRPr sz="3300">
              <a:solidFill>
                <a:srgbClr val="2632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0" marR="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3300"/>
              <a:buFont typeface="Arial"/>
              <a:buChar char="•"/>
            </a:pPr>
            <a:r>
              <a:rPr lang="en-US" sz="33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300">
                <a:solidFill>
                  <a:srgbClr val="263248"/>
                </a:solidFill>
              </a:rPr>
              <a:t>Social media and cyber crimes being a whole new law division</a:t>
            </a:r>
            <a:endParaRPr sz="3300">
              <a:solidFill>
                <a:srgbClr val="263248"/>
              </a:solidFill>
            </a:endParaRPr>
          </a:p>
          <a:p>
            <a:pPr indent="-209550" lvl="0" marL="0" marR="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3300"/>
              <a:buChar char="•"/>
            </a:pPr>
            <a:r>
              <a:rPr lang="en-US" sz="3300">
                <a:solidFill>
                  <a:srgbClr val="263248"/>
                </a:solidFill>
              </a:rPr>
              <a:t> LRIP and CELSA.</a:t>
            </a:r>
            <a:b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9219" y="407894"/>
            <a:ext cx="6042212" cy="604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2166675" y="286125"/>
            <a:ext cx="7762500" cy="1307400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590600" y="476825"/>
            <a:ext cx="7215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WEAKNESSES and THREATS</a:t>
            </a:r>
            <a:endParaRPr sz="440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477663" y="2213599"/>
            <a:ext cx="10681800" cy="23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Scarce resources and means to address problems.</a:t>
            </a:r>
            <a:endParaRPr sz="3300">
              <a:solidFill>
                <a:srgbClr val="2632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0" marR="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3300"/>
              <a:buFont typeface="Arial"/>
              <a:buChar char="•"/>
            </a:pPr>
            <a:r>
              <a:rPr lang="en-US" sz="33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300">
                <a:solidFill>
                  <a:srgbClr val="263248"/>
                </a:solidFill>
              </a:rPr>
              <a:t>Support of other organizations.</a:t>
            </a:r>
            <a:endParaRPr sz="3300">
              <a:solidFill>
                <a:srgbClr val="2632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0" marR="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3300"/>
              <a:buFont typeface="Arial"/>
              <a:buChar char="•"/>
            </a:pPr>
            <a:r>
              <a:rPr lang="en-US" sz="33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300">
                <a:solidFill>
                  <a:srgbClr val="263248"/>
                </a:solidFill>
              </a:rPr>
              <a:t>Law and politics.</a:t>
            </a:r>
            <a:endParaRPr sz="3300">
              <a:solidFill>
                <a:srgbClr val="263248"/>
              </a:solidFill>
            </a:endParaRPr>
          </a:p>
          <a:p>
            <a:pPr indent="-209550" lvl="0" marL="0" marR="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3300"/>
              <a:buChar char="•"/>
            </a:pPr>
            <a:r>
              <a:rPr lang="en-US" sz="3300">
                <a:solidFill>
                  <a:srgbClr val="263248"/>
                </a:solidFill>
              </a:rPr>
              <a:t> Cyber Crime and means to address it.</a:t>
            </a:r>
            <a:b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ctrTitle"/>
          </p:nvPr>
        </p:nvSpPr>
        <p:spPr>
          <a:xfrm>
            <a:off x="1700201" y="3152535"/>
            <a:ext cx="87915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Roboto Condensed"/>
              <a:buNone/>
            </a:pPr>
            <a:r>
              <a:rPr b="1" i="0" lang="en-US" sz="8000" u="none" cap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THANKS!</a:t>
            </a:r>
            <a:endParaRPr/>
          </a:p>
        </p:txBody>
      </p:sp>
      <p:sp>
        <p:nvSpPr>
          <p:cNvPr id="124" name="Google Shape;124;p18"/>
          <p:cNvSpPr txBox="1"/>
          <p:nvPr>
            <p:ph idx="1" type="subTitle"/>
          </p:nvPr>
        </p:nvSpPr>
        <p:spPr>
          <a:xfrm>
            <a:off x="1700201" y="4306668"/>
            <a:ext cx="8791500" cy="17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700"/>
              <a:buFont typeface="Roboto Condensed Light"/>
              <a:buNone/>
            </a:pPr>
            <a:r>
              <a:t/>
            </a:r>
            <a:endParaRPr b="1" sz="27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700"/>
              <a:buFont typeface="Roboto Condensed Light"/>
              <a:buNone/>
            </a:pPr>
            <a:r>
              <a:rPr b="1" i="0" lang="en-US" sz="27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Any questions?</a:t>
            </a:r>
            <a:endParaRPr b="1" i="0" sz="2700" u="none" cap="none" strike="noStrik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700"/>
              <a:buFont typeface="Roboto Condensed Light"/>
              <a:buNone/>
            </a:pPr>
            <a:r>
              <a:t/>
            </a:r>
            <a:endParaRPr b="1" sz="27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 Light"/>
              <a:buNone/>
            </a:pPr>
            <a:r>
              <a:rPr b="0" i="0" lang="en-US" sz="27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You can find </a:t>
            </a:r>
            <a:r>
              <a:rPr lang="en-US" sz="27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them</a:t>
            </a:r>
            <a:r>
              <a:rPr b="0" i="0" lang="en-US" sz="27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 Light"/>
              <a:buNone/>
            </a:pPr>
            <a:r>
              <a:rPr lang="en-US" sz="27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Muazzamlawfirm.com</a:t>
            </a:r>
            <a:endParaRPr b="0" i="0" sz="2700" u="none" cap="none" strike="noStrik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25" name="Google Shape;125;p18"/>
          <p:cNvGrpSpPr/>
          <p:nvPr/>
        </p:nvGrpSpPr>
        <p:grpSpPr>
          <a:xfrm>
            <a:off x="5328481" y="1289011"/>
            <a:ext cx="1596899" cy="1502453"/>
            <a:chOff x="5972700" y="2330200"/>
            <a:chExt cx="411625" cy="387300"/>
          </a:xfrm>
        </p:grpSpPr>
        <p:sp>
          <p:nvSpPr>
            <p:cNvPr id="126" name="Google Shape;126;p18"/>
            <p:cNvSpPr/>
            <p:nvPr/>
          </p:nvSpPr>
          <p:spPr>
            <a:xfrm>
              <a:off x="5972700" y="2476950"/>
              <a:ext cx="98100" cy="219900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0" y="119986"/>
                  </a:lnTo>
                  <a:lnTo>
                    <a:pt x="119969" y="119986"/>
                  </a:lnTo>
                  <a:lnTo>
                    <a:pt x="119969" y="0"/>
                  </a:lnTo>
                  <a:lnTo>
                    <a:pt x="0" y="0"/>
                  </a:lnTo>
                  <a:close/>
                  <a:moveTo>
                    <a:pt x="73768" y="32903"/>
                  </a:moveTo>
                  <a:lnTo>
                    <a:pt x="73768" y="32903"/>
                  </a:lnTo>
                  <a:lnTo>
                    <a:pt x="69301" y="32575"/>
                  </a:lnTo>
                  <a:lnTo>
                    <a:pt x="65568" y="32248"/>
                  </a:lnTo>
                  <a:lnTo>
                    <a:pt x="61866" y="31252"/>
                  </a:lnTo>
                  <a:lnTo>
                    <a:pt x="58867" y="30242"/>
                  </a:lnTo>
                  <a:lnTo>
                    <a:pt x="55900" y="28590"/>
                  </a:lnTo>
                  <a:lnTo>
                    <a:pt x="53666" y="26925"/>
                  </a:lnTo>
                  <a:lnTo>
                    <a:pt x="52901" y="25261"/>
                  </a:lnTo>
                  <a:lnTo>
                    <a:pt x="52167" y="23268"/>
                  </a:lnTo>
                  <a:lnTo>
                    <a:pt x="52167" y="23268"/>
                  </a:lnTo>
                  <a:lnTo>
                    <a:pt x="52901" y="21276"/>
                  </a:lnTo>
                  <a:lnTo>
                    <a:pt x="53666" y="19611"/>
                  </a:lnTo>
                  <a:lnTo>
                    <a:pt x="55900" y="17946"/>
                  </a:lnTo>
                  <a:lnTo>
                    <a:pt x="58867" y="16622"/>
                  </a:lnTo>
                  <a:lnTo>
                    <a:pt x="61866" y="15284"/>
                  </a:lnTo>
                  <a:lnTo>
                    <a:pt x="65568" y="14629"/>
                  </a:lnTo>
                  <a:lnTo>
                    <a:pt x="69301" y="13961"/>
                  </a:lnTo>
                  <a:lnTo>
                    <a:pt x="73768" y="13633"/>
                  </a:lnTo>
                  <a:lnTo>
                    <a:pt x="73768" y="13633"/>
                  </a:lnTo>
                  <a:lnTo>
                    <a:pt x="78235" y="13961"/>
                  </a:lnTo>
                  <a:lnTo>
                    <a:pt x="81968" y="14629"/>
                  </a:lnTo>
                  <a:lnTo>
                    <a:pt x="85701" y="15284"/>
                  </a:lnTo>
                  <a:lnTo>
                    <a:pt x="88669" y="16622"/>
                  </a:lnTo>
                  <a:lnTo>
                    <a:pt x="91667" y="17946"/>
                  </a:lnTo>
                  <a:lnTo>
                    <a:pt x="93901" y="19611"/>
                  </a:lnTo>
                  <a:lnTo>
                    <a:pt x="94635" y="21276"/>
                  </a:lnTo>
                  <a:lnTo>
                    <a:pt x="95400" y="23268"/>
                  </a:lnTo>
                  <a:lnTo>
                    <a:pt x="95400" y="23268"/>
                  </a:lnTo>
                  <a:lnTo>
                    <a:pt x="94635" y="25261"/>
                  </a:lnTo>
                  <a:lnTo>
                    <a:pt x="93901" y="26925"/>
                  </a:lnTo>
                  <a:lnTo>
                    <a:pt x="91667" y="28590"/>
                  </a:lnTo>
                  <a:lnTo>
                    <a:pt x="88669" y="30242"/>
                  </a:lnTo>
                  <a:lnTo>
                    <a:pt x="85701" y="31252"/>
                  </a:lnTo>
                  <a:lnTo>
                    <a:pt x="81968" y="32248"/>
                  </a:lnTo>
                  <a:lnTo>
                    <a:pt x="78235" y="32575"/>
                  </a:lnTo>
                  <a:lnTo>
                    <a:pt x="73768" y="32903"/>
                  </a:lnTo>
                  <a:lnTo>
                    <a:pt x="73768" y="32903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6078025" y="2330200"/>
              <a:ext cx="306300" cy="387300"/>
            </a:xfrm>
            <a:custGeom>
              <a:rect b="b" l="l" r="r" t="t"/>
              <a:pathLst>
                <a:path extrusionOk="0" fill="none" h="120000" w="120000">
                  <a:moveTo>
                    <a:pt x="9" y="103771"/>
                  </a:moveTo>
                  <a:lnTo>
                    <a:pt x="14799" y="103771"/>
                  </a:lnTo>
                  <a:lnTo>
                    <a:pt x="14799" y="103771"/>
                  </a:lnTo>
                  <a:lnTo>
                    <a:pt x="19569" y="105653"/>
                  </a:lnTo>
                  <a:lnTo>
                    <a:pt x="26248" y="107923"/>
                  </a:lnTo>
                  <a:lnTo>
                    <a:pt x="34828" y="110564"/>
                  </a:lnTo>
                  <a:lnTo>
                    <a:pt x="44378" y="113392"/>
                  </a:lnTo>
                  <a:lnTo>
                    <a:pt x="54632" y="115847"/>
                  </a:lnTo>
                  <a:lnTo>
                    <a:pt x="59882" y="116978"/>
                  </a:lnTo>
                  <a:lnTo>
                    <a:pt x="65132" y="117916"/>
                  </a:lnTo>
                  <a:lnTo>
                    <a:pt x="70137" y="118861"/>
                  </a:lnTo>
                  <a:lnTo>
                    <a:pt x="75142" y="119426"/>
                  </a:lnTo>
                  <a:lnTo>
                    <a:pt x="79676" y="119806"/>
                  </a:lnTo>
                  <a:lnTo>
                    <a:pt x="84211" y="119992"/>
                  </a:lnTo>
                  <a:lnTo>
                    <a:pt x="84211" y="119992"/>
                  </a:lnTo>
                  <a:lnTo>
                    <a:pt x="91841" y="119992"/>
                  </a:lnTo>
                  <a:lnTo>
                    <a:pt x="95896" y="119806"/>
                  </a:lnTo>
                  <a:lnTo>
                    <a:pt x="99715" y="119426"/>
                  </a:lnTo>
                  <a:lnTo>
                    <a:pt x="103055" y="118675"/>
                  </a:lnTo>
                  <a:lnTo>
                    <a:pt x="104720" y="118295"/>
                  </a:lnTo>
                  <a:lnTo>
                    <a:pt x="105915" y="117916"/>
                  </a:lnTo>
                  <a:lnTo>
                    <a:pt x="107110" y="117350"/>
                  </a:lnTo>
                  <a:lnTo>
                    <a:pt x="108060" y="116599"/>
                  </a:lnTo>
                  <a:lnTo>
                    <a:pt x="108540" y="115847"/>
                  </a:lnTo>
                  <a:lnTo>
                    <a:pt x="109020" y="114902"/>
                  </a:lnTo>
                  <a:lnTo>
                    <a:pt x="109735" y="109426"/>
                  </a:lnTo>
                  <a:lnTo>
                    <a:pt x="109735" y="109426"/>
                  </a:lnTo>
                  <a:lnTo>
                    <a:pt x="109500" y="108109"/>
                  </a:lnTo>
                  <a:lnTo>
                    <a:pt x="109020" y="106978"/>
                  </a:lnTo>
                  <a:lnTo>
                    <a:pt x="108060" y="105847"/>
                  </a:lnTo>
                  <a:lnTo>
                    <a:pt x="106630" y="104902"/>
                  </a:lnTo>
                  <a:lnTo>
                    <a:pt x="106630" y="104902"/>
                  </a:lnTo>
                  <a:lnTo>
                    <a:pt x="107825" y="104716"/>
                  </a:lnTo>
                  <a:lnTo>
                    <a:pt x="109020" y="104336"/>
                  </a:lnTo>
                  <a:lnTo>
                    <a:pt x="110215" y="103957"/>
                  </a:lnTo>
                  <a:lnTo>
                    <a:pt x="111165" y="103205"/>
                  </a:lnTo>
                  <a:lnTo>
                    <a:pt x="111880" y="102446"/>
                  </a:lnTo>
                  <a:lnTo>
                    <a:pt x="112595" y="101509"/>
                  </a:lnTo>
                  <a:lnTo>
                    <a:pt x="113075" y="100370"/>
                  </a:lnTo>
                  <a:lnTo>
                    <a:pt x="113310" y="99433"/>
                  </a:lnTo>
                  <a:lnTo>
                    <a:pt x="114025" y="92639"/>
                  </a:lnTo>
                  <a:lnTo>
                    <a:pt x="114025" y="92639"/>
                  </a:lnTo>
                  <a:lnTo>
                    <a:pt x="114025" y="91694"/>
                  </a:lnTo>
                  <a:lnTo>
                    <a:pt x="114025" y="90943"/>
                  </a:lnTo>
                  <a:lnTo>
                    <a:pt x="113790" y="89998"/>
                  </a:lnTo>
                  <a:lnTo>
                    <a:pt x="113310" y="89246"/>
                  </a:lnTo>
                  <a:lnTo>
                    <a:pt x="112115" y="87922"/>
                  </a:lnTo>
                  <a:lnTo>
                    <a:pt x="111400" y="87356"/>
                  </a:lnTo>
                  <a:lnTo>
                    <a:pt x="110685" y="86791"/>
                  </a:lnTo>
                  <a:lnTo>
                    <a:pt x="110685" y="86791"/>
                  </a:lnTo>
                  <a:lnTo>
                    <a:pt x="111880" y="86605"/>
                  </a:lnTo>
                  <a:lnTo>
                    <a:pt x="112840" y="86225"/>
                  </a:lnTo>
                  <a:lnTo>
                    <a:pt x="113790" y="85660"/>
                  </a:lnTo>
                  <a:lnTo>
                    <a:pt x="114740" y="84900"/>
                  </a:lnTo>
                  <a:lnTo>
                    <a:pt x="115455" y="84149"/>
                  </a:lnTo>
                  <a:lnTo>
                    <a:pt x="115935" y="83398"/>
                  </a:lnTo>
                  <a:lnTo>
                    <a:pt x="116415" y="82453"/>
                  </a:lnTo>
                  <a:lnTo>
                    <a:pt x="116650" y="81322"/>
                  </a:lnTo>
                  <a:lnTo>
                    <a:pt x="117365" y="74714"/>
                  </a:lnTo>
                  <a:lnTo>
                    <a:pt x="117365" y="74714"/>
                  </a:lnTo>
                  <a:lnTo>
                    <a:pt x="117365" y="73769"/>
                  </a:lnTo>
                  <a:lnTo>
                    <a:pt x="117365" y="72831"/>
                  </a:lnTo>
                  <a:lnTo>
                    <a:pt x="117130" y="71886"/>
                  </a:lnTo>
                  <a:lnTo>
                    <a:pt x="116650" y="71127"/>
                  </a:lnTo>
                  <a:lnTo>
                    <a:pt x="116170" y="70376"/>
                  </a:lnTo>
                  <a:lnTo>
                    <a:pt x="115455" y="69810"/>
                  </a:lnTo>
                  <a:lnTo>
                    <a:pt x="114740" y="69245"/>
                  </a:lnTo>
                  <a:lnTo>
                    <a:pt x="113790" y="68679"/>
                  </a:lnTo>
                  <a:lnTo>
                    <a:pt x="113790" y="68679"/>
                  </a:lnTo>
                  <a:lnTo>
                    <a:pt x="114740" y="68486"/>
                  </a:lnTo>
                  <a:lnTo>
                    <a:pt x="115700" y="67920"/>
                  </a:lnTo>
                  <a:lnTo>
                    <a:pt x="116650" y="67355"/>
                  </a:lnTo>
                  <a:lnTo>
                    <a:pt x="117365" y="66789"/>
                  </a:lnTo>
                  <a:lnTo>
                    <a:pt x="118080" y="66038"/>
                  </a:lnTo>
                  <a:lnTo>
                    <a:pt x="118560" y="65279"/>
                  </a:lnTo>
                  <a:lnTo>
                    <a:pt x="118795" y="64341"/>
                  </a:lnTo>
                  <a:lnTo>
                    <a:pt x="119040" y="63396"/>
                  </a:lnTo>
                  <a:lnTo>
                    <a:pt x="119990" y="56603"/>
                  </a:lnTo>
                  <a:lnTo>
                    <a:pt x="119990" y="56603"/>
                  </a:lnTo>
                  <a:lnTo>
                    <a:pt x="119755" y="55658"/>
                  </a:lnTo>
                  <a:lnTo>
                    <a:pt x="119510" y="54720"/>
                  </a:lnTo>
                  <a:lnTo>
                    <a:pt x="119040" y="53961"/>
                  </a:lnTo>
                  <a:lnTo>
                    <a:pt x="118560" y="53210"/>
                  </a:lnTo>
                  <a:lnTo>
                    <a:pt x="117845" y="52451"/>
                  </a:lnTo>
                  <a:lnTo>
                    <a:pt x="116895" y="51885"/>
                  </a:lnTo>
                  <a:lnTo>
                    <a:pt x="114740" y="50754"/>
                  </a:lnTo>
                  <a:lnTo>
                    <a:pt x="112360" y="49809"/>
                  </a:lnTo>
                  <a:lnTo>
                    <a:pt x="109500" y="49058"/>
                  </a:lnTo>
                  <a:lnTo>
                    <a:pt x="106395" y="48492"/>
                  </a:lnTo>
                  <a:lnTo>
                    <a:pt x="103290" y="48113"/>
                  </a:lnTo>
                  <a:lnTo>
                    <a:pt x="103290" y="48113"/>
                  </a:lnTo>
                  <a:lnTo>
                    <a:pt x="96611" y="47361"/>
                  </a:lnTo>
                  <a:lnTo>
                    <a:pt x="86356" y="46602"/>
                  </a:lnTo>
                  <a:lnTo>
                    <a:pt x="74191" y="46037"/>
                  </a:lnTo>
                  <a:lnTo>
                    <a:pt x="61792" y="45471"/>
                  </a:lnTo>
                  <a:lnTo>
                    <a:pt x="61792" y="45471"/>
                  </a:lnTo>
                  <a:lnTo>
                    <a:pt x="63457" y="43209"/>
                  </a:lnTo>
                  <a:lnTo>
                    <a:pt x="64887" y="40568"/>
                  </a:lnTo>
                  <a:lnTo>
                    <a:pt x="66317" y="37740"/>
                  </a:lnTo>
                  <a:lnTo>
                    <a:pt x="67277" y="34719"/>
                  </a:lnTo>
                  <a:lnTo>
                    <a:pt x="68227" y="31698"/>
                  </a:lnTo>
                  <a:lnTo>
                    <a:pt x="69187" y="28491"/>
                  </a:lnTo>
                  <a:lnTo>
                    <a:pt x="70137" y="22270"/>
                  </a:lnTo>
                  <a:lnTo>
                    <a:pt x="70852" y="16608"/>
                  </a:lnTo>
                  <a:lnTo>
                    <a:pt x="71332" y="11890"/>
                  </a:lnTo>
                  <a:lnTo>
                    <a:pt x="71332" y="7552"/>
                  </a:lnTo>
                  <a:lnTo>
                    <a:pt x="71332" y="7552"/>
                  </a:lnTo>
                  <a:lnTo>
                    <a:pt x="71332" y="6228"/>
                  </a:lnTo>
                  <a:lnTo>
                    <a:pt x="70617" y="4717"/>
                  </a:lnTo>
                  <a:lnTo>
                    <a:pt x="69902" y="3586"/>
                  </a:lnTo>
                  <a:lnTo>
                    <a:pt x="68707" y="2455"/>
                  </a:lnTo>
                  <a:lnTo>
                    <a:pt x="67277" y="1324"/>
                  </a:lnTo>
                  <a:lnTo>
                    <a:pt x="65602" y="759"/>
                  </a:lnTo>
                  <a:lnTo>
                    <a:pt x="63692" y="193"/>
                  </a:lnTo>
                  <a:lnTo>
                    <a:pt x="61792" y="7"/>
                  </a:lnTo>
                  <a:lnTo>
                    <a:pt x="61792" y="7"/>
                  </a:lnTo>
                  <a:lnTo>
                    <a:pt x="58207" y="193"/>
                  </a:lnTo>
                  <a:lnTo>
                    <a:pt x="55827" y="573"/>
                  </a:lnTo>
                  <a:lnTo>
                    <a:pt x="53917" y="1138"/>
                  </a:lnTo>
                  <a:lnTo>
                    <a:pt x="52487" y="1704"/>
                  </a:lnTo>
                  <a:lnTo>
                    <a:pt x="52487" y="1704"/>
                  </a:lnTo>
                  <a:lnTo>
                    <a:pt x="48667" y="11325"/>
                  </a:lnTo>
                  <a:lnTo>
                    <a:pt x="46758" y="15663"/>
                  </a:lnTo>
                  <a:lnTo>
                    <a:pt x="44848" y="19629"/>
                  </a:lnTo>
                  <a:lnTo>
                    <a:pt x="42948" y="23208"/>
                  </a:lnTo>
                  <a:lnTo>
                    <a:pt x="41038" y="26229"/>
                  </a:lnTo>
                  <a:lnTo>
                    <a:pt x="39363" y="28491"/>
                  </a:lnTo>
                  <a:lnTo>
                    <a:pt x="37933" y="30381"/>
                  </a:lnTo>
                  <a:lnTo>
                    <a:pt x="37933" y="30381"/>
                  </a:lnTo>
                  <a:lnTo>
                    <a:pt x="35788" y="32077"/>
                  </a:lnTo>
                  <a:lnTo>
                    <a:pt x="32448" y="34719"/>
                  </a:lnTo>
                  <a:lnTo>
                    <a:pt x="24573" y="40568"/>
                  </a:lnTo>
                  <a:lnTo>
                    <a:pt x="14084" y="48113"/>
                  </a:lnTo>
                  <a:lnTo>
                    <a:pt x="9" y="48113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