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modernComment_7FB4746A_6C063530.xml" ContentType="application/vnd.ms-powerpoint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sldIdLst>
    <p:sldId id="256" r:id="rId5"/>
    <p:sldId id="257" r:id="rId6"/>
    <p:sldId id="284" r:id="rId7"/>
    <p:sldId id="287" r:id="rId8"/>
    <p:sldId id="288" r:id="rId9"/>
    <p:sldId id="289" r:id="rId10"/>
    <p:sldId id="290" r:id="rId11"/>
    <p:sldId id="291" r:id="rId12"/>
    <p:sldId id="2142532714" r:id="rId13"/>
    <p:sldId id="2142532715" r:id="rId14"/>
    <p:sldId id="285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B9280E5-1575-6B9D-261C-83349BF98040}" name="Andrew Gracey" initials="AG" userId="S::andrew.gracey@suse.com::94514f46-84ad-4c05-bc7b-004731d03f52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38A7"/>
    <a:srgbClr val="90EBCD"/>
    <a:srgbClr val="30BA77"/>
    <a:srgbClr val="175D51"/>
    <a:srgbClr val="0C322C"/>
    <a:srgbClr val="12E8DD"/>
    <a:srgbClr val="2453FF"/>
    <a:srgbClr val="FE7C3F"/>
    <a:srgbClr val="192072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07" autoAdjust="0"/>
    <p:restoredTop sz="95918"/>
  </p:normalViewPr>
  <p:slideViewPr>
    <p:cSldViewPr snapToGrid="0" showGuides="1">
      <p:cViewPr varScale="1">
        <p:scale>
          <a:sx n="123" d="100"/>
          <a:sy n="123" d="100"/>
        </p:scale>
        <p:origin x="11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comments/modernComment_7FB4746A_6C06353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0157DB7-D8B5-EC4B-B96A-2519EF46DE79}" authorId="{0B9280E5-1575-6B9D-261C-83349BF98040}" created="2022-07-06T17:36:59.980">
    <pc:sldMkLst xmlns:pc="http://schemas.microsoft.com/office/powerpoint/2013/main/command">
      <pc:docMk/>
      <pc:sldMk cId="1812346160" sldId="2142532714"/>
    </pc:sldMkLst>
    <p188:txBody>
      <a:bodyPr/>
      <a:lstStyle/>
      <a:p>
        <a:r>
          <a:rPr lang="en-US"/>
          <a:t>Add feedback loop and simplify</a:t>
        </a:r>
      </a:p>
    </p188:txBody>
  </p188:cm>
</p188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9ACB03-DC12-F04F-AED3-81ED01A4DF08}" type="doc">
      <dgm:prSet loTypeId="urn:microsoft.com/office/officeart/2005/8/layout/process1" loCatId="" qsTypeId="urn:microsoft.com/office/officeart/2005/8/quickstyle/simple2" qsCatId="simple" csTypeId="urn:microsoft.com/office/officeart/2005/8/colors/colorful1" csCatId="colorful" phldr="1"/>
      <dgm:spPr/>
    </dgm:pt>
    <dgm:pt modelId="{4A69F961-E869-7F47-A449-058934B068A4}">
      <dgm:prSet phldrT="[Text]"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Install onboarding services into Rancher</a:t>
          </a:r>
        </a:p>
      </dgm:t>
    </dgm:pt>
    <dgm:pt modelId="{BDED8C56-95BD-7E4F-9AF5-DC29A318745E}" type="parTrans" cxnId="{C7CB883D-CD2D-904C-BC29-965B96B4DA77}">
      <dgm:prSet/>
      <dgm:spPr/>
      <dgm:t>
        <a:bodyPr/>
        <a:lstStyle/>
        <a:p>
          <a:endParaRPr lang="en-US"/>
        </a:p>
      </dgm:t>
    </dgm:pt>
    <dgm:pt modelId="{B085A62F-4C89-0749-89C6-2E05081A6C32}" type="sibTrans" cxnId="{C7CB883D-CD2D-904C-BC29-965B96B4DA77}">
      <dgm:prSet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endParaRPr lang="en-US"/>
        </a:p>
      </dgm:t>
    </dgm:pt>
    <dgm:pt modelId="{9DB99211-58C2-7740-8A77-C769A22B8D4F}">
      <dgm:prSet phldrT="[Text]"/>
      <dgm:spPr/>
      <dgm:t>
        <a:bodyPr/>
        <a:lstStyle/>
        <a:p>
          <a:r>
            <a:rPr lang="en-US">
              <a:solidFill>
                <a:schemeClr val="tx1"/>
              </a:solidFill>
            </a:rPr>
            <a:t>Machines register into the inventory based on the TPM hash</a:t>
          </a:r>
        </a:p>
      </dgm:t>
    </dgm:pt>
    <dgm:pt modelId="{4B617F01-47F1-484C-BE5E-6E0E7A0EF233}" type="parTrans" cxnId="{779C7FA4-E0EF-4E49-AEB0-86FC1EA5F4C3}">
      <dgm:prSet/>
      <dgm:spPr/>
      <dgm:t>
        <a:bodyPr/>
        <a:lstStyle/>
        <a:p>
          <a:endParaRPr lang="en-US"/>
        </a:p>
      </dgm:t>
    </dgm:pt>
    <dgm:pt modelId="{73D7EF77-53DE-3140-9AFE-50B18F7C5262}" type="sibTrans" cxnId="{779C7FA4-E0EF-4E49-AEB0-86FC1EA5F4C3}">
      <dgm:prSet/>
      <dgm:spPr/>
      <dgm:t>
        <a:bodyPr/>
        <a:lstStyle/>
        <a:p>
          <a:endParaRPr lang="en-US"/>
        </a:p>
      </dgm:t>
    </dgm:pt>
    <dgm:pt modelId="{12BE2011-A22B-754A-A9D2-EF788A5E7525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Operation Technologist plug in, turn on device(s)</a:t>
          </a:r>
        </a:p>
      </dgm:t>
    </dgm:pt>
    <dgm:pt modelId="{D6D25813-631D-B741-AA83-1134ABBC9C63}" type="parTrans" cxnId="{B5C81974-06E2-FF45-80CC-4519169C5998}">
      <dgm:prSet/>
      <dgm:spPr/>
      <dgm:t>
        <a:bodyPr/>
        <a:lstStyle/>
        <a:p>
          <a:endParaRPr lang="en-US"/>
        </a:p>
      </dgm:t>
    </dgm:pt>
    <dgm:pt modelId="{FBA476D0-999E-3E4B-B015-5AE133A68F64}" type="sibTrans" cxnId="{B5C81974-06E2-FF45-80CC-4519169C5998}">
      <dgm:prSet/>
      <dgm:spPr/>
      <dgm:t>
        <a:bodyPr/>
        <a:lstStyle/>
        <a:p>
          <a:endParaRPr lang="en-US"/>
        </a:p>
      </dgm:t>
    </dgm:pt>
    <dgm:pt modelId="{A258DF09-4764-8245-9260-1D2BE8D4468F}">
      <dgm:prSet phldrT="[Text]" custT="1"/>
      <dgm:spPr/>
      <dgm:t>
        <a:bodyPr/>
        <a:lstStyle/>
        <a:p>
          <a:r>
            <a:rPr lang="en-US" sz="1400" dirty="0">
              <a:solidFill>
                <a:schemeClr val="bg1"/>
              </a:solidFill>
            </a:rPr>
            <a:t>Apply image to physical device</a:t>
          </a:r>
          <a:endParaRPr lang="en-US" sz="900" dirty="0">
            <a:solidFill>
              <a:schemeClr val="bg1"/>
            </a:solidFill>
          </a:endParaRPr>
        </a:p>
      </dgm:t>
    </dgm:pt>
    <dgm:pt modelId="{8B9A242A-4725-F844-B77E-A1027D9F79E2}" type="parTrans" cxnId="{0786BCF5-4A41-BA4F-9D50-B7F8C438A723}">
      <dgm:prSet/>
      <dgm:spPr/>
      <dgm:t>
        <a:bodyPr/>
        <a:lstStyle/>
        <a:p>
          <a:endParaRPr lang="en-US"/>
        </a:p>
      </dgm:t>
    </dgm:pt>
    <dgm:pt modelId="{7EFB7311-3DDC-AA42-8AA9-BEB1D2DE2F06}" type="sibTrans" cxnId="{0786BCF5-4A41-BA4F-9D50-B7F8C438A723}">
      <dgm:prSet/>
      <dgm:spPr/>
      <dgm:t>
        <a:bodyPr/>
        <a:lstStyle/>
        <a:p>
          <a:endParaRPr lang="en-US"/>
        </a:p>
      </dgm:t>
    </dgm:pt>
    <dgm:pt modelId="{8866454F-81E1-C34B-980F-5973CAA3256D}">
      <dgm:prSet phldrT="[Text]"/>
      <dgm:spPr/>
      <dgm:t>
        <a:bodyPr/>
        <a:lstStyle/>
        <a:p>
          <a:r>
            <a:rPr lang="en-US" dirty="0"/>
            <a:t>Remote machines boot the image</a:t>
          </a:r>
        </a:p>
      </dgm:t>
    </dgm:pt>
    <dgm:pt modelId="{89D52AC9-E236-0B41-8396-4792B56195BC}" type="parTrans" cxnId="{395AE166-A4C6-2E4C-80E3-8557998A2D8E}">
      <dgm:prSet/>
      <dgm:spPr/>
      <dgm:t>
        <a:bodyPr/>
        <a:lstStyle/>
        <a:p>
          <a:endParaRPr lang="en-US"/>
        </a:p>
      </dgm:t>
    </dgm:pt>
    <dgm:pt modelId="{F09CF5CB-8221-E047-8EF9-F086111D9650}" type="sibTrans" cxnId="{395AE166-A4C6-2E4C-80E3-8557998A2D8E}">
      <dgm:prSet/>
      <dgm:spPr/>
      <dgm:t>
        <a:bodyPr/>
        <a:lstStyle/>
        <a:p>
          <a:endParaRPr lang="en-US"/>
        </a:p>
      </dgm:t>
    </dgm:pt>
    <dgm:pt modelId="{8D4C464A-D6A0-4540-856A-597411BAF311}">
      <dgm:prSet phldrT="[Text]"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r>
            <a:rPr lang="en-US">
              <a:solidFill>
                <a:schemeClr val="tx1"/>
              </a:solidFill>
            </a:rPr>
            <a:t>Cluster is created</a:t>
          </a:r>
        </a:p>
      </dgm:t>
    </dgm:pt>
    <dgm:pt modelId="{7BD5E9FF-989B-BD47-8F38-96FBD1859566}" type="parTrans" cxnId="{2C571B92-6DA1-3D46-B3BE-08F8BD50CAF2}">
      <dgm:prSet/>
      <dgm:spPr/>
      <dgm:t>
        <a:bodyPr/>
        <a:lstStyle/>
        <a:p>
          <a:endParaRPr lang="en-US"/>
        </a:p>
      </dgm:t>
    </dgm:pt>
    <dgm:pt modelId="{A80E07A7-EEAF-5C4F-B130-06E1B172FF13}" type="sibTrans" cxnId="{2C571B92-6DA1-3D46-B3BE-08F8BD50CAF2}">
      <dgm:prSet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endParaRPr lang="en-US"/>
        </a:p>
      </dgm:t>
    </dgm:pt>
    <dgm:pt modelId="{A445B901-E05D-014D-838F-8239227C1786}">
      <dgm:prSet phldrT="[Text]"/>
      <dgm:spPr/>
      <dgm:t>
        <a:bodyPr/>
        <a:lstStyle/>
        <a:p>
          <a:r>
            <a:rPr lang="en-US"/>
            <a:t>Cluster is ready</a:t>
          </a:r>
        </a:p>
      </dgm:t>
    </dgm:pt>
    <dgm:pt modelId="{DF6B8230-F103-854B-A57D-C1B129B9DE71}" type="parTrans" cxnId="{469AA205-8DDE-3848-87EE-07FBC9465D28}">
      <dgm:prSet/>
      <dgm:spPr/>
      <dgm:t>
        <a:bodyPr/>
        <a:lstStyle/>
        <a:p>
          <a:endParaRPr lang="en-US"/>
        </a:p>
      </dgm:t>
    </dgm:pt>
    <dgm:pt modelId="{8C71538E-D31E-EB40-BE43-7F31B4D2565B}" type="sibTrans" cxnId="{469AA205-8DDE-3848-87EE-07FBC9465D28}">
      <dgm:prSet/>
      <dgm:spPr/>
      <dgm:t>
        <a:bodyPr/>
        <a:lstStyle/>
        <a:p>
          <a:endParaRPr lang="en-US"/>
        </a:p>
      </dgm:t>
    </dgm:pt>
    <dgm:pt modelId="{E8C23EF0-314B-5B40-A127-3D139133D7BB}" type="pres">
      <dgm:prSet presAssocID="{3C9ACB03-DC12-F04F-AED3-81ED01A4DF08}" presName="Name0" presStyleCnt="0">
        <dgm:presLayoutVars>
          <dgm:dir/>
          <dgm:resizeHandles val="exact"/>
        </dgm:presLayoutVars>
      </dgm:prSet>
      <dgm:spPr/>
    </dgm:pt>
    <dgm:pt modelId="{9E9E130B-1BE6-EF4E-9963-1FA8F1416021}" type="pres">
      <dgm:prSet presAssocID="{4A69F961-E869-7F47-A449-058934B068A4}" presName="node" presStyleLbl="node1" presStyleIdx="0" presStyleCnt="7">
        <dgm:presLayoutVars>
          <dgm:bulletEnabled val="1"/>
        </dgm:presLayoutVars>
      </dgm:prSet>
      <dgm:spPr/>
    </dgm:pt>
    <dgm:pt modelId="{024B873C-9757-374B-A6FD-8421D24DA3C3}" type="pres">
      <dgm:prSet presAssocID="{B085A62F-4C89-0749-89C6-2E05081A6C32}" presName="sibTrans" presStyleLbl="sibTrans2D1" presStyleIdx="0" presStyleCnt="6"/>
      <dgm:spPr/>
    </dgm:pt>
    <dgm:pt modelId="{D27FDAF3-9D30-E646-9F96-E8FFB99BCCE1}" type="pres">
      <dgm:prSet presAssocID="{B085A62F-4C89-0749-89C6-2E05081A6C32}" presName="connectorText" presStyleLbl="sibTrans2D1" presStyleIdx="0" presStyleCnt="6"/>
      <dgm:spPr/>
    </dgm:pt>
    <dgm:pt modelId="{0BC59C8A-E7BA-5449-A461-35AB7B05C3CF}" type="pres">
      <dgm:prSet presAssocID="{A258DF09-4764-8245-9260-1D2BE8D4468F}" presName="node" presStyleLbl="node1" presStyleIdx="1" presStyleCnt="7">
        <dgm:presLayoutVars>
          <dgm:bulletEnabled val="1"/>
        </dgm:presLayoutVars>
      </dgm:prSet>
      <dgm:spPr/>
    </dgm:pt>
    <dgm:pt modelId="{6640721E-444E-8F4F-95F5-CB1F33C8C057}" type="pres">
      <dgm:prSet presAssocID="{7EFB7311-3DDC-AA42-8AA9-BEB1D2DE2F06}" presName="sibTrans" presStyleLbl="sibTrans2D1" presStyleIdx="1" presStyleCnt="6"/>
      <dgm:spPr/>
    </dgm:pt>
    <dgm:pt modelId="{54CF6C82-9F0F-744A-99DC-828F66EC5B91}" type="pres">
      <dgm:prSet presAssocID="{7EFB7311-3DDC-AA42-8AA9-BEB1D2DE2F06}" presName="connectorText" presStyleLbl="sibTrans2D1" presStyleIdx="1" presStyleCnt="6"/>
      <dgm:spPr/>
    </dgm:pt>
    <dgm:pt modelId="{2C522591-9F19-DE43-BA21-A3931491DE39}" type="pres">
      <dgm:prSet presAssocID="{8866454F-81E1-C34B-980F-5973CAA3256D}" presName="node" presStyleLbl="node1" presStyleIdx="2" presStyleCnt="7">
        <dgm:presLayoutVars>
          <dgm:bulletEnabled val="1"/>
        </dgm:presLayoutVars>
      </dgm:prSet>
      <dgm:spPr/>
    </dgm:pt>
    <dgm:pt modelId="{663D8E2A-7F51-4449-8861-D893482C32BF}" type="pres">
      <dgm:prSet presAssocID="{F09CF5CB-8221-E047-8EF9-F086111D9650}" presName="sibTrans" presStyleLbl="sibTrans2D1" presStyleIdx="2" presStyleCnt="6"/>
      <dgm:spPr/>
    </dgm:pt>
    <dgm:pt modelId="{B17F879F-5B3A-4B47-B078-1C37FA666D3E}" type="pres">
      <dgm:prSet presAssocID="{F09CF5CB-8221-E047-8EF9-F086111D9650}" presName="connectorText" presStyleLbl="sibTrans2D1" presStyleIdx="2" presStyleCnt="6"/>
      <dgm:spPr/>
    </dgm:pt>
    <dgm:pt modelId="{8F8D9B24-976C-084C-BC51-81B66481C1AB}" type="pres">
      <dgm:prSet presAssocID="{9DB99211-58C2-7740-8A77-C769A22B8D4F}" presName="node" presStyleLbl="node1" presStyleIdx="3" presStyleCnt="7">
        <dgm:presLayoutVars>
          <dgm:bulletEnabled val="1"/>
        </dgm:presLayoutVars>
      </dgm:prSet>
      <dgm:spPr/>
    </dgm:pt>
    <dgm:pt modelId="{1C6E8357-9546-054F-ABE7-14F54E222E10}" type="pres">
      <dgm:prSet presAssocID="{73D7EF77-53DE-3140-9AFE-50B18F7C5262}" presName="sibTrans" presStyleLbl="sibTrans2D1" presStyleIdx="3" presStyleCnt="6"/>
      <dgm:spPr/>
    </dgm:pt>
    <dgm:pt modelId="{B21F72A2-C601-6B41-94F2-FE4846300A59}" type="pres">
      <dgm:prSet presAssocID="{73D7EF77-53DE-3140-9AFE-50B18F7C5262}" presName="connectorText" presStyleLbl="sibTrans2D1" presStyleIdx="3" presStyleCnt="6"/>
      <dgm:spPr/>
    </dgm:pt>
    <dgm:pt modelId="{E815F744-4A74-8641-A0A8-D862F44C21DF}" type="pres">
      <dgm:prSet presAssocID="{12BE2011-A22B-754A-A9D2-EF788A5E7525}" presName="node" presStyleLbl="node1" presStyleIdx="4" presStyleCnt="7">
        <dgm:presLayoutVars>
          <dgm:bulletEnabled val="1"/>
        </dgm:presLayoutVars>
      </dgm:prSet>
      <dgm:spPr/>
    </dgm:pt>
    <dgm:pt modelId="{C5FFD84C-D92E-A149-BEDF-BF63D75160CC}" type="pres">
      <dgm:prSet presAssocID="{FBA476D0-999E-3E4B-B015-5AE133A68F64}" presName="sibTrans" presStyleLbl="sibTrans2D1" presStyleIdx="4" presStyleCnt="6"/>
      <dgm:spPr/>
    </dgm:pt>
    <dgm:pt modelId="{B0DC5416-1FB4-C447-A33E-979CDA5EB0EA}" type="pres">
      <dgm:prSet presAssocID="{FBA476D0-999E-3E4B-B015-5AE133A68F64}" presName="connectorText" presStyleLbl="sibTrans2D1" presStyleIdx="4" presStyleCnt="6"/>
      <dgm:spPr/>
    </dgm:pt>
    <dgm:pt modelId="{64B59FD2-9D28-424F-942F-18B891E3B103}" type="pres">
      <dgm:prSet presAssocID="{8D4C464A-D6A0-4540-856A-597411BAF311}" presName="node" presStyleLbl="node1" presStyleIdx="5" presStyleCnt="7">
        <dgm:presLayoutVars>
          <dgm:bulletEnabled val="1"/>
        </dgm:presLayoutVars>
      </dgm:prSet>
      <dgm:spPr/>
    </dgm:pt>
    <dgm:pt modelId="{C9A34764-FCC1-F34D-AE88-D61FCB66ABE5}" type="pres">
      <dgm:prSet presAssocID="{A80E07A7-EEAF-5C4F-B130-06E1B172FF13}" presName="sibTrans" presStyleLbl="sibTrans2D1" presStyleIdx="5" presStyleCnt="6"/>
      <dgm:spPr/>
    </dgm:pt>
    <dgm:pt modelId="{1C56791E-89A6-8C4A-86C6-AD6EC568EC55}" type="pres">
      <dgm:prSet presAssocID="{A80E07A7-EEAF-5C4F-B130-06E1B172FF13}" presName="connectorText" presStyleLbl="sibTrans2D1" presStyleIdx="5" presStyleCnt="6"/>
      <dgm:spPr/>
    </dgm:pt>
    <dgm:pt modelId="{2D0A59CD-AFC1-F144-B045-07882C9611C6}" type="pres">
      <dgm:prSet presAssocID="{A445B901-E05D-014D-838F-8239227C1786}" presName="node" presStyleLbl="node1" presStyleIdx="6" presStyleCnt="7">
        <dgm:presLayoutVars>
          <dgm:bulletEnabled val="1"/>
        </dgm:presLayoutVars>
      </dgm:prSet>
      <dgm:spPr/>
    </dgm:pt>
  </dgm:ptLst>
  <dgm:cxnLst>
    <dgm:cxn modelId="{469AA205-8DDE-3848-87EE-07FBC9465D28}" srcId="{3C9ACB03-DC12-F04F-AED3-81ED01A4DF08}" destId="{A445B901-E05D-014D-838F-8239227C1786}" srcOrd="6" destOrd="0" parTransId="{DF6B8230-F103-854B-A57D-C1B129B9DE71}" sibTransId="{8C71538E-D31E-EB40-BE43-7F31B4D2565B}"/>
    <dgm:cxn modelId="{7795AA17-4FA3-7A48-949C-5EC6F5A47C58}" type="presOf" srcId="{12BE2011-A22B-754A-A9D2-EF788A5E7525}" destId="{E815F744-4A74-8641-A0A8-D862F44C21DF}" srcOrd="0" destOrd="0" presId="urn:microsoft.com/office/officeart/2005/8/layout/process1"/>
    <dgm:cxn modelId="{8FB12E18-4E63-614C-B009-85A17C83E53C}" type="presOf" srcId="{4A69F961-E869-7F47-A449-058934B068A4}" destId="{9E9E130B-1BE6-EF4E-9963-1FA8F1416021}" srcOrd="0" destOrd="0" presId="urn:microsoft.com/office/officeart/2005/8/layout/process1"/>
    <dgm:cxn modelId="{9D6A8623-DB69-474A-A6CD-38B3CB950029}" type="presOf" srcId="{8866454F-81E1-C34B-980F-5973CAA3256D}" destId="{2C522591-9F19-DE43-BA21-A3931491DE39}" srcOrd="0" destOrd="0" presId="urn:microsoft.com/office/officeart/2005/8/layout/process1"/>
    <dgm:cxn modelId="{79C09633-A18A-8349-A12A-E08F99B4D24C}" type="presOf" srcId="{A258DF09-4764-8245-9260-1D2BE8D4468F}" destId="{0BC59C8A-E7BA-5449-A461-35AB7B05C3CF}" srcOrd="0" destOrd="0" presId="urn:microsoft.com/office/officeart/2005/8/layout/process1"/>
    <dgm:cxn modelId="{FA4C6336-9B76-F540-8305-CCC91818A45E}" type="presOf" srcId="{F09CF5CB-8221-E047-8EF9-F086111D9650}" destId="{B17F879F-5B3A-4B47-B078-1C37FA666D3E}" srcOrd="1" destOrd="0" presId="urn:microsoft.com/office/officeart/2005/8/layout/process1"/>
    <dgm:cxn modelId="{84D50F3A-01C4-BD4F-B65F-326716324997}" type="presOf" srcId="{73D7EF77-53DE-3140-9AFE-50B18F7C5262}" destId="{1C6E8357-9546-054F-ABE7-14F54E222E10}" srcOrd="0" destOrd="0" presId="urn:microsoft.com/office/officeart/2005/8/layout/process1"/>
    <dgm:cxn modelId="{C7CB883D-CD2D-904C-BC29-965B96B4DA77}" srcId="{3C9ACB03-DC12-F04F-AED3-81ED01A4DF08}" destId="{4A69F961-E869-7F47-A449-058934B068A4}" srcOrd="0" destOrd="0" parTransId="{BDED8C56-95BD-7E4F-9AF5-DC29A318745E}" sibTransId="{B085A62F-4C89-0749-89C6-2E05081A6C32}"/>
    <dgm:cxn modelId="{FD3EC741-2514-474D-A95C-99D2B90F1EAC}" type="presOf" srcId="{FBA476D0-999E-3E4B-B015-5AE133A68F64}" destId="{B0DC5416-1FB4-C447-A33E-979CDA5EB0EA}" srcOrd="1" destOrd="0" presId="urn:microsoft.com/office/officeart/2005/8/layout/process1"/>
    <dgm:cxn modelId="{2CB0A553-45C1-0F42-AF38-9A8D14009EB7}" type="presOf" srcId="{8D4C464A-D6A0-4540-856A-597411BAF311}" destId="{64B59FD2-9D28-424F-942F-18B891E3B103}" srcOrd="0" destOrd="0" presId="urn:microsoft.com/office/officeart/2005/8/layout/process1"/>
    <dgm:cxn modelId="{395AE166-A4C6-2E4C-80E3-8557998A2D8E}" srcId="{3C9ACB03-DC12-F04F-AED3-81ED01A4DF08}" destId="{8866454F-81E1-C34B-980F-5973CAA3256D}" srcOrd="2" destOrd="0" parTransId="{89D52AC9-E236-0B41-8396-4792B56195BC}" sibTransId="{F09CF5CB-8221-E047-8EF9-F086111D9650}"/>
    <dgm:cxn modelId="{5B392569-3C52-F743-995A-37540C0DCC21}" type="presOf" srcId="{F09CF5CB-8221-E047-8EF9-F086111D9650}" destId="{663D8E2A-7F51-4449-8861-D893482C32BF}" srcOrd="0" destOrd="0" presId="urn:microsoft.com/office/officeart/2005/8/layout/process1"/>
    <dgm:cxn modelId="{87A44C6B-F5E2-9B41-A7BB-1B6A8FC620AC}" type="presOf" srcId="{B085A62F-4C89-0749-89C6-2E05081A6C32}" destId="{D27FDAF3-9D30-E646-9F96-E8FFB99BCCE1}" srcOrd="1" destOrd="0" presId="urn:microsoft.com/office/officeart/2005/8/layout/process1"/>
    <dgm:cxn modelId="{B5C81974-06E2-FF45-80CC-4519169C5998}" srcId="{3C9ACB03-DC12-F04F-AED3-81ED01A4DF08}" destId="{12BE2011-A22B-754A-A9D2-EF788A5E7525}" srcOrd="4" destOrd="0" parTransId="{D6D25813-631D-B741-AA83-1134ABBC9C63}" sibTransId="{FBA476D0-999E-3E4B-B015-5AE133A68F64}"/>
    <dgm:cxn modelId="{2C571B92-6DA1-3D46-B3BE-08F8BD50CAF2}" srcId="{3C9ACB03-DC12-F04F-AED3-81ED01A4DF08}" destId="{8D4C464A-D6A0-4540-856A-597411BAF311}" srcOrd="5" destOrd="0" parTransId="{7BD5E9FF-989B-BD47-8F38-96FBD1859566}" sibTransId="{A80E07A7-EEAF-5C4F-B130-06E1B172FF13}"/>
    <dgm:cxn modelId="{779C7FA4-E0EF-4E49-AEB0-86FC1EA5F4C3}" srcId="{3C9ACB03-DC12-F04F-AED3-81ED01A4DF08}" destId="{9DB99211-58C2-7740-8A77-C769A22B8D4F}" srcOrd="3" destOrd="0" parTransId="{4B617F01-47F1-484C-BE5E-6E0E7A0EF233}" sibTransId="{73D7EF77-53DE-3140-9AFE-50B18F7C5262}"/>
    <dgm:cxn modelId="{E85BC4A6-F558-634E-B026-80A55484B628}" type="presOf" srcId="{73D7EF77-53DE-3140-9AFE-50B18F7C5262}" destId="{B21F72A2-C601-6B41-94F2-FE4846300A59}" srcOrd="1" destOrd="0" presId="urn:microsoft.com/office/officeart/2005/8/layout/process1"/>
    <dgm:cxn modelId="{98A287AA-89F3-F646-B63E-9427CB7EF5D3}" type="presOf" srcId="{A80E07A7-EEAF-5C4F-B130-06E1B172FF13}" destId="{1C56791E-89A6-8C4A-86C6-AD6EC568EC55}" srcOrd="1" destOrd="0" presId="urn:microsoft.com/office/officeart/2005/8/layout/process1"/>
    <dgm:cxn modelId="{E274DFAC-D7D0-324E-A17A-BC90E0C39C48}" type="presOf" srcId="{B085A62F-4C89-0749-89C6-2E05081A6C32}" destId="{024B873C-9757-374B-A6FD-8421D24DA3C3}" srcOrd="0" destOrd="0" presId="urn:microsoft.com/office/officeart/2005/8/layout/process1"/>
    <dgm:cxn modelId="{CE7DA7B1-19BE-5945-BD97-C0C22CFF3B80}" type="presOf" srcId="{9DB99211-58C2-7740-8A77-C769A22B8D4F}" destId="{8F8D9B24-976C-084C-BC51-81B66481C1AB}" srcOrd="0" destOrd="0" presId="urn:microsoft.com/office/officeart/2005/8/layout/process1"/>
    <dgm:cxn modelId="{942803B7-1116-0B42-AF00-280D2E400680}" type="presOf" srcId="{A80E07A7-EEAF-5C4F-B130-06E1B172FF13}" destId="{C9A34764-FCC1-F34D-AE88-D61FCB66ABE5}" srcOrd="0" destOrd="0" presId="urn:microsoft.com/office/officeart/2005/8/layout/process1"/>
    <dgm:cxn modelId="{E24723B8-46AF-E04B-B99D-82A95EDEA948}" type="presOf" srcId="{7EFB7311-3DDC-AA42-8AA9-BEB1D2DE2F06}" destId="{54CF6C82-9F0F-744A-99DC-828F66EC5B91}" srcOrd="1" destOrd="0" presId="urn:microsoft.com/office/officeart/2005/8/layout/process1"/>
    <dgm:cxn modelId="{F545E2DC-D460-7344-91E5-9C5FB3E2D7EB}" type="presOf" srcId="{A445B901-E05D-014D-838F-8239227C1786}" destId="{2D0A59CD-AFC1-F144-B045-07882C9611C6}" srcOrd="0" destOrd="0" presId="urn:microsoft.com/office/officeart/2005/8/layout/process1"/>
    <dgm:cxn modelId="{6D470BDD-2401-B547-A813-337099FEBB55}" type="presOf" srcId="{7EFB7311-3DDC-AA42-8AA9-BEB1D2DE2F06}" destId="{6640721E-444E-8F4F-95F5-CB1F33C8C057}" srcOrd="0" destOrd="0" presId="urn:microsoft.com/office/officeart/2005/8/layout/process1"/>
    <dgm:cxn modelId="{9D56C5E3-4131-7446-B149-C87F1B9DADBA}" type="presOf" srcId="{3C9ACB03-DC12-F04F-AED3-81ED01A4DF08}" destId="{E8C23EF0-314B-5B40-A127-3D139133D7BB}" srcOrd="0" destOrd="0" presId="urn:microsoft.com/office/officeart/2005/8/layout/process1"/>
    <dgm:cxn modelId="{CA1F71EB-47D8-434F-BBDC-2E86880A2168}" type="presOf" srcId="{FBA476D0-999E-3E4B-B015-5AE133A68F64}" destId="{C5FFD84C-D92E-A149-BEDF-BF63D75160CC}" srcOrd="0" destOrd="0" presId="urn:microsoft.com/office/officeart/2005/8/layout/process1"/>
    <dgm:cxn modelId="{0786BCF5-4A41-BA4F-9D50-B7F8C438A723}" srcId="{3C9ACB03-DC12-F04F-AED3-81ED01A4DF08}" destId="{A258DF09-4764-8245-9260-1D2BE8D4468F}" srcOrd="1" destOrd="0" parTransId="{8B9A242A-4725-F844-B77E-A1027D9F79E2}" sibTransId="{7EFB7311-3DDC-AA42-8AA9-BEB1D2DE2F06}"/>
    <dgm:cxn modelId="{243BA3FA-D8F6-034B-852B-49F736592C4C}" type="presParOf" srcId="{E8C23EF0-314B-5B40-A127-3D139133D7BB}" destId="{9E9E130B-1BE6-EF4E-9963-1FA8F1416021}" srcOrd="0" destOrd="0" presId="urn:microsoft.com/office/officeart/2005/8/layout/process1"/>
    <dgm:cxn modelId="{5CA50573-26D1-414D-8E15-33CDE887801B}" type="presParOf" srcId="{E8C23EF0-314B-5B40-A127-3D139133D7BB}" destId="{024B873C-9757-374B-A6FD-8421D24DA3C3}" srcOrd="1" destOrd="0" presId="urn:microsoft.com/office/officeart/2005/8/layout/process1"/>
    <dgm:cxn modelId="{4F9B1995-9FA1-2E49-9C81-26A8A8033ACD}" type="presParOf" srcId="{024B873C-9757-374B-A6FD-8421D24DA3C3}" destId="{D27FDAF3-9D30-E646-9F96-E8FFB99BCCE1}" srcOrd="0" destOrd="0" presId="urn:microsoft.com/office/officeart/2005/8/layout/process1"/>
    <dgm:cxn modelId="{69D279AF-7BCF-5C4E-BA07-3FB0AF4C5E82}" type="presParOf" srcId="{E8C23EF0-314B-5B40-A127-3D139133D7BB}" destId="{0BC59C8A-E7BA-5449-A461-35AB7B05C3CF}" srcOrd="2" destOrd="0" presId="urn:microsoft.com/office/officeart/2005/8/layout/process1"/>
    <dgm:cxn modelId="{E956698C-3F5B-1D4B-837A-AED25E742DE9}" type="presParOf" srcId="{E8C23EF0-314B-5B40-A127-3D139133D7BB}" destId="{6640721E-444E-8F4F-95F5-CB1F33C8C057}" srcOrd="3" destOrd="0" presId="urn:microsoft.com/office/officeart/2005/8/layout/process1"/>
    <dgm:cxn modelId="{0F4727B2-9917-4244-AE80-145BC57B19D9}" type="presParOf" srcId="{6640721E-444E-8F4F-95F5-CB1F33C8C057}" destId="{54CF6C82-9F0F-744A-99DC-828F66EC5B91}" srcOrd="0" destOrd="0" presId="urn:microsoft.com/office/officeart/2005/8/layout/process1"/>
    <dgm:cxn modelId="{93F5EFCC-DC2D-7D41-BE1D-C4F03D2319B2}" type="presParOf" srcId="{E8C23EF0-314B-5B40-A127-3D139133D7BB}" destId="{2C522591-9F19-DE43-BA21-A3931491DE39}" srcOrd="4" destOrd="0" presId="urn:microsoft.com/office/officeart/2005/8/layout/process1"/>
    <dgm:cxn modelId="{D6507266-963F-904C-9BD9-E0136C62FA91}" type="presParOf" srcId="{E8C23EF0-314B-5B40-A127-3D139133D7BB}" destId="{663D8E2A-7F51-4449-8861-D893482C32BF}" srcOrd="5" destOrd="0" presId="urn:microsoft.com/office/officeart/2005/8/layout/process1"/>
    <dgm:cxn modelId="{13533F38-9BD9-1047-8BC5-817462DB2904}" type="presParOf" srcId="{663D8E2A-7F51-4449-8861-D893482C32BF}" destId="{B17F879F-5B3A-4B47-B078-1C37FA666D3E}" srcOrd="0" destOrd="0" presId="urn:microsoft.com/office/officeart/2005/8/layout/process1"/>
    <dgm:cxn modelId="{E8D49248-8785-0043-A6C8-ADDD70A1823D}" type="presParOf" srcId="{E8C23EF0-314B-5B40-A127-3D139133D7BB}" destId="{8F8D9B24-976C-084C-BC51-81B66481C1AB}" srcOrd="6" destOrd="0" presId="urn:microsoft.com/office/officeart/2005/8/layout/process1"/>
    <dgm:cxn modelId="{B968BD32-2070-E346-846C-AD12924C8E8A}" type="presParOf" srcId="{E8C23EF0-314B-5B40-A127-3D139133D7BB}" destId="{1C6E8357-9546-054F-ABE7-14F54E222E10}" srcOrd="7" destOrd="0" presId="urn:microsoft.com/office/officeart/2005/8/layout/process1"/>
    <dgm:cxn modelId="{45F1ABAD-C3D2-BD4E-AAF1-43186222EBF9}" type="presParOf" srcId="{1C6E8357-9546-054F-ABE7-14F54E222E10}" destId="{B21F72A2-C601-6B41-94F2-FE4846300A59}" srcOrd="0" destOrd="0" presId="urn:microsoft.com/office/officeart/2005/8/layout/process1"/>
    <dgm:cxn modelId="{D3BF3F8F-56EA-F141-BE0F-25778DA61520}" type="presParOf" srcId="{E8C23EF0-314B-5B40-A127-3D139133D7BB}" destId="{E815F744-4A74-8641-A0A8-D862F44C21DF}" srcOrd="8" destOrd="0" presId="urn:microsoft.com/office/officeart/2005/8/layout/process1"/>
    <dgm:cxn modelId="{7033023F-7505-4D4F-AE77-8E264EFD283F}" type="presParOf" srcId="{E8C23EF0-314B-5B40-A127-3D139133D7BB}" destId="{C5FFD84C-D92E-A149-BEDF-BF63D75160CC}" srcOrd="9" destOrd="0" presId="urn:microsoft.com/office/officeart/2005/8/layout/process1"/>
    <dgm:cxn modelId="{1FAD8588-892D-B349-9815-96E11FCBD22C}" type="presParOf" srcId="{C5FFD84C-D92E-A149-BEDF-BF63D75160CC}" destId="{B0DC5416-1FB4-C447-A33E-979CDA5EB0EA}" srcOrd="0" destOrd="0" presId="urn:microsoft.com/office/officeart/2005/8/layout/process1"/>
    <dgm:cxn modelId="{1018503B-4EFF-0A47-9C23-C29849DE6455}" type="presParOf" srcId="{E8C23EF0-314B-5B40-A127-3D139133D7BB}" destId="{64B59FD2-9D28-424F-942F-18B891E3B103}" srcOrd="10" destOrd="0" presId="urn:microsoft.com/office/officeart/2005/8/layout/process1"/>
    <dgm:cxn modelId="{31DB6A2E-D5C7-574E-A85D-14A8FF537901}" type="presParOf" srcId="{E8C23EF0-314B-5B40-A127-3D139133D7BB}" destId="{C9A34764-FCC1-F34D-AE88-D61FCB66ABE5}" srcOrd="11" destOrd="0" presId="urn:microsoft.com/office/officeart/2005/8/layout/process1"/>
    <dgm:cxn modelId="{E9347E7E-C3D8-294F-9DE1-FF97506F6BE6}" type="presParOf" srcId="{C9A34764-FCC1-F34D-AE88-D61FCB66ABE5}" destId="{1C56791E-89A6-8C4A-86C6-AD6EC568EC55}" srcOrd="0" destOrd="0" presId="urn:microsoft.com/office/officeart/2005/8/layout/process1"/>
    <dgm:cxn modelId="{F286267D-CAFD-4742-B085-C728876D11A6}" type="presParOf" srcId="{E8C23EF0-314B-5B40-A127-3D139133D7BB}" destId="{2D0A59CD-AFC1-F144-B045-07882C9611C6}" srcOrd="1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C9ACB03-DC12-F04F-AED3-81ED01A4DF08}" type="doc">
      <dgm:prSet loTypeId="urn:microsoft.com/office/officeart/2005/8/layout/process1" loCatId="" qsTypeId="urn:microsoft.com/office/officeart/2005/8/quickstyle/simple2" qsCatId="simple" csTypeId="urn:microsoft.com/office/officeart/2005/8/colors/colorful1" csCatId="colorful" phldr="1"/>
      <dgm:spPr/>
    </dgm:pt>
    <dgm:pt modelId="{4A69F961-E869-7F47-A449-058934B068A4}">
      <dgm:prSet phldrT="[Text]"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Install onboarding services into Rancher</a:t>
          </a:r>
        </a:p>
      </dgm:t>
    </dgm:pt>
    <dgm:pt modelId="{BDED8C56-95BD-7E4F-9AF5-DC29A318745E}" type="parTrans" cxnId="{C7CB883D-CD2D-904C-BC29-965B96B4DA77}">
      <dgm:prSet/>
      <dgm:spPr/>
      <dgm:t>
        <a:bodyPr/>
        <a:lstStyle/>
        <a:p>
          <a:endParaRPr lang="en-US"/>
        </a:p>
      </dgm:t>
    </dgm:pt>
    <dgm:pt modelId="{B085A62F-4C89-0749-89C6-2E05081A6C32}" type="sibTrans" cxnId="{C7CB883D-CD2D-904C-BC29-965B96B4DA77}">
      <dgm:prSet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endParaRPr lang="en-US"/>
        </a:p>
      </dgm:t>
    </dgm:pt>
    <dgm:pt modelId="{9DB99211-58C2-7740-8A77-C769A22B8D4F}">
      <dgm:prSet phldrT="[Text]"/>
      <dgm:spPr/>
      <dgm:t>
        <a:bodyPr/>
        <a:lstStyle/>
        <a:p>
          <a:r>
            <a:rPr lang="en-US">
              <a:solidFill>
                <a:schemeClr val="tx1"/>
              </a:solidFill>
            </a:rPr>
            <a:t>Machines register into the inventory based on the TPM hash</a:t>
          </a:r>
        </a:p>
      </dgm:t>
    </dgm:pt>
    <dgm:pt modelId="{4B617F01-47F1-484C-BE5E-6E0E7A0EF233}" type="parTrans" cxnId="{779C7FA4-E0EF-4E49-AEB0-86FC1EA5F4C3}">
      <dgm:prSet/>
      <dgm:spPr/>
      <dgm:t>
        <a:bodyPr/>
        <a:lstStyle/>
        <a:p>
          <a:endParaRPr lang="en-US"/>
        </a:p>
      </dgm:t>
    </dgm:pt>
    <dgm:pt modelId="{73D7EF77-53DE-3140-9AFE-50B18F7C5262}" type="sibTrans" cxnId="{779C7FA4-E0EF-4E49-AEB0-86FC1EA5F4C3}">
      <dgm:prSet/>
      <dgm:spPr/>
      <dgm:t>
        <a:bodyPr/>
        <a:lstStyle/>
        <a:p>
          <a:endParaRPr lang="en-US"/>
        </a:p>
      </dgm:t>
    </dgm:pt>
    <dgm:pt modelId="{12BE2011-A22B-754A-A9D2-EF788A5E7525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Operation Technologist plug in, turn on device(s)</a:t>
          </a:r>
        </a:p>
      </dgm:t>
    </dgm:pt>
    <dgm:pt modelId="{D6D25813-631D-B741-AA83-1134ABBC9C63}" type="parTrans" cxnId="{B5C81974-06E2-FF45-80CC-4519169C5998}">
      <dgm:prSet/>
      <dgm:spPr/>
      <dgm:t>
        <a:bodyPr/>
        <a:lstStyle/>
        <a:p>
          <a:endParaRPr lang="en-US"/>
        </a:p>
      </dgm:t>
    </dgm:pt>
    <dgm:pt modelId="{FBA476D0-999E-3E4B-B015-5AE133A68F64}" type="sibTrans" cxnId="{B5C81974-06E2-FF45-80CC-4519169C5998}">
      <dgm:prSet/>
      <dgm:spPr/>
      <dgm:t>
        <a:bodyPr/>
        <a:lstStyle/>
        <a:p>
          <a:endParaRPr lang="en-US"/>
        </a:p>
      </dgm:t>
    </dgm:pt>
    <dgm:pt modelId="{A258DF09-4764-8245-9260-1D2BE8D4468F}">
      <dgm:prSet phldrT="[Text]" custT="1"/>
      <dgm:spPr/>
      <dgm:t>
        <a:bodyPr/>
        <a:lstStyle/>
        <a:p>
          <a:r>
            <a:rPr lang="en-US" sz="1400" dirty="0">
              <a:solidFill>
                <a:schemeClr val="bg1"/>
              </a:solidFill>
            </a:rPr>
            <a:t>Apply image to physical device</a:t>
          </a:r>
          <a:endParaRPr lang="en-US" sz="900" dirty="0">
            <a:solidFill>
              <a:schemeClr val="bg1"/>
            </a:solidFill>
          </a:endParaRPr>
        </a:p>
      </dgm:t>
    </dgm:pt>
    <dgm:pt modelId="{8B9A242A-4725-F844-B77E-A1027D9F79E2}" type="parTrans" cxnId="{0786BCF5-4A41-BA4F-9D50-B7F8C438A723}">
      <dgm:prSet/>
      <dgm:spPr/>
      <dgm:t>
        <a:bodyPr/>
        <a:lstStyle/>
        <a:p>
          <a:endParaRPr lang="en-US"/>
        </a:p>
      </dgm:t>
    </dgm:pt>
    <dgm:pt modelId="{7EFB7311-3DDC-AA42-8AA9-BEB1D2DE2F06}" type="sibTrans" cxnId="{0786BCF5-4A41-BA4F-9D50-B7F8C438A723}">
      <dgm:prSet/>
      <dgm:spPr/>
      <dgm:t>
        <a:bodyPr/>
        <a:lstStyle/>
        <a:p>
          <a:endParaRPr lang="en-US"/>
        </a:p>
      </dgm:t>
    </dgm:pt>
    <dgm:pt modelId="{8866454F-81E1-C34B-980F-5973CAA3256D}">
      <dgm:prSet phldrT="[Text]"/>
      <dgm:spPr/>
      <dgm:t>
        <a:bodyPr/>
        <a:lstStyle/>
        <a:p>
          <a:r>
            <a:rPr lang="en-US" dirty="0"/>
            <a:t>Remote machines boot the image</a:t>
          </a:r>
        </a:p>
      </dgm:t>
    </dgm:pt>
    <dgm:pt modelId="{89D52AC9-E236-0B41-8396-4792B56195BC}" type="parTrans" cxnId="{395AE166-A4C6-2E4C-80E3-8557998A2D8E}">
      <dgm:prSet/>
      <dgm:spPr/>
      <dgm:t>
        <a:bodyPr/>
        <a:lstStyle/>
        <a:p>
          <a:endParaRPr lang="en-US"/>
        </a:p>
      </dgm:t>
    </dgm:pt>
    <dgm:pt modelId="{F09CF5CB-8221-E047-8EF9-F086111D9650}" type="sibTrans" cxnId="{395AE166-A4C6-2E4C-80E3-8557998A2D8E}">
      <dgm:prSet/>
      <dgm:spPr/>
      <dgm:t>
        <a:bodyPr/>
        <a:lstStyle/>
        <a:p>
          <a:endParaRPr lang="en-US"/>
        </a:p>
      </dgm:t>
    </dgm:pt>
    <dgm:pt modelId="{8D4C464A-D6A0-4540-856A-597411BAF311}">
      <dgm:prSet phldrT="[Text]"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r>
            <a:rPr lang="en-US">
              <a:solidFill>
                <a:schemeClr val="tx1"/>
              </a:solidFill>
            </a:rPr>
            <a:t>Cluster is created</a:t>
          </a:r>
        </a:p>
      </dgm:t>
    </dgm:pt>
    <dgm:pt modelId="{7BD5E9FF-989B-BD47-8F38-96FBD1859566}" type="parTrans" cxnId="{2C571B92-6DA1-3D46-B3BE-08F8BD50CAF2}">
      <dgm:prSet/>
      <dgm:spPr/>
      <dgm:t>
        <a:bodyPr/>
        <a:lstStyle/>
        <a:p>
          <a:endParaRPr lang="en-US"/>
        </a:p>
      </dgm:t>
    </dgm:pt>
    <dgm:pt modelId="{A80E07A7-EEAF-5C4F-B130-06E1B172FF13}" type="sibTrans" cxnId="{2C571B92-6DA1-3D46-B3BE-08F8BD50CAF2}">
      <dgm:prSet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endParaRPr lang="en-US"/>
        </a:p>
      </dgm:t>
    </dgm:pt>
    <dgm:pt modelId="{A445B901-E05D-014D-838F-8239227C1786}">
      <dgm:prSet phldrT="[Text]"/>
      <dgm:spPr/>
      <dgm:t>
        <a:bodyPr/>
        <a:lstStyle/>
        <a:p>
          <a:r>
            <a:rPr lang="en-US"/>
            <a:t>Cluster is ready</a:t>
          </a:r>
        </a:p>
      </dgm:t>
    </dgm:pt>
    <dgm:pt modelId="{DF6B8230-F103-854B-A57D-C1B129B9DE71}" type="parTrans" cxnId="{469AA205-8DDE-3848-87EE-07FBC9465D28}">
      <dgm:prSet/>
      <dgm:spPr/>
      <dgm:t>
        <a:bodyPr/>
        <a:lstStyle/>
        <a:p>
          <a:endParaRPr lang="en-US"/>
        </a:p>
      </dgm:t>
    </dgm:pt>
    <dgm:pt modelId="{8C71538E-D31E-EB40-BE43-7F31B4D2565B}" type="sibTrans" cxnId="{469AA205-8DDE-3848-87EE-07FBC9465D28}">
      <dgm:prSet/>
      <dgm:spPr/>
      <dgm:t>
        <a:bodyPr/>
        <a:lstStyle/>
        <a:p>
          <a:endParaRPr lang="en-US"/>
        </a:p>
      </dgm:t>
    </dgm:pt>
    <dgm:pt modelId="{E8C23EF0-314B-5B40-A127-3D139133D7BB}" type="pres">
      <dgm:prSet presAssocID="{3C9ACB03-DC12-F04F-AED3-81ED01A4DF08}" presName="Name0" presStyleCnt="0">
        <dgm:presLayoutVars>
          <dgm:dir/>
          <dgm:resizeHandles val="exact"/>
        </dgm:presLayoutVars>
      </dgm:prSet>
      <dgm:spPr/>
    </dgm:pt>
    <dgm:pt modelId="{9E9E130B-1BE6-EF4E-9963-1FA8F1416021}" type="pres">
      <dgm:prSet presAssocID="{4A69F961-E869-7F47-A449-058934B068A4}" presName="node" presStyleLbl="node1" presStyleIdx="0" presStyleCnt="7">
        <dgm:presLayoutVars>
          <dgm:bulletEnabled val="1"/>
        </dgm:presLayoutVars>
      </dgm:prSet>
      <dgm:spPr/>
    </dgm:pt>
    <dgm:pt modelId="{024B873C-9757-374B-A6FD-8421D24DA3C3}" type="pres">
      <dgm:prSet presAssocID="{B085A62F-4C89-0749-89C6-2E05081A6C32}" presName="sibTrans" presStyleLbl="sibTrans2D1" presStyleIdx="0" presStyleCnt="6"/>
      <dgm:spPr/>
    </dgm:pt>
    <dgm:pt modelId="{D27FDAF3-9D30-E646-9F96-E8FFB99BCCE1}" type="pres">
      <dgm:prSet presAssocID="{B085A62F-4C89-0749-89C6-2E05081A6C32}" presName="connectorText" presStyleLbl="sibTrans2D1" presStyleIdx="0" presStyleCnt="6"/>
      <dgm:spPr/>
    </dgm:pt>
    <dgm:pt modelId="{0BC59C8A-E7BA-5449-A461-35AB7B05C3CF}" type="pres">
      <dgm:prSet presAssocID="{A258DF09-4764-8245-9260-1D2BE8D4468F}" presName="node" presStyleLbl="node1" presStyleIdx="1" presStyleCnt="7">
        <dgm:presLayoutVars>
          <dgm:bulletEnabled val="1"/>
        </dgm:presLayoutVars>
      </dgm:prSet>
      <dgm:spPr/>
    </dgm:pt>
    <dgm:pt modelId="{6640721E-444E-8F4F-95F5-CB1F33C8C057}" type="pres">
      <dgm:prSet presAssocID="{7EFB7311-3DDC-AA42-8AA9-BEB1D2DE2F06}" presName="sibTrans" presStyleLbl="sibTrans2D1" presStyleIdx="1" presStyleCnt="6"/>
      <dgm:spPr/>
    </dgm:pt>
    <dgm:pt modelId="{54CF6C82-9F0F-744A-99DC-828F66EC5B91}" type="pres">
      <dgm:prSet presAssocID="{7EFB7311-3DDC-AA42-8AA9-BEB1D2DE2F06}" presName="connectorText" presStyleLbl="sibTrans2D1" presStyleIdx="1" presStyleCnt="6"/>
      <dgm:spPr/>
    </dgm:pt>
    <dgm:pt modelId="{2C522591-9F19-DE43-BA21-A3931491DE39}" type="pres">
      <dgm:prSet presAssocID="{8866454F-81E1-C34B-980F-5973CAA3256D}" presName="node" presStyleLbl="node1" presStyleIdx="2" presStyleCnt="7">
        <dgm:presLayoutVars>
          <dgm:bulletEnabled val="1"/>
        </dgm:presLayoutVars>
      </dgm:prSet>
      <dgm:spPr/>
    </dgm:pt>
    <dgm:pt modelId="{663D8E2A-7F51-4449-8861-D893482C32BF}" type="pres">
      <dgm:prSet presAssocID="{F09CF5CB-8221-E047-8EF9-F086111D9650}" presName="sibTrans" presStyleLbl="sibTrans2D1" presStyleIdx="2" presStyleCnt="6"/>
      <dgm:spPr/>
    </dgm:pt>
    <dgm:pt modelId="{B17F879F-5B3A-4B47-B078-1C37FA666D3E}" type="pres">
      <dgm:prSet presAssocID="{F09CF5CB-8221-E047-8EF9-F086111D9650}" presName="connectorText" presStyleLbl="sibTrans2D1" presStyleIdx="2" presStyleCnt="6"/>
      <dgm:spPr/>
    </dgm:pt>
    <dgm:pt modelId="{8F8D9B24-976C-084C-BC51-81B66481C1AB}" type="pres">
      <dgm:prSet presAssocID="{9DB99211-58C2-7740-8A77-C769A22B8D4F}" presName="node" presStyleLbl="node1" presStyleIdx="3" presStyleCnt="7">
        <dgm:presLayoutVars>
          <dgm:bulletEnabled val="1"/>
        </dgm:presLayoutVars>
      </dgm:prSet>
      <dgm:spPr/>
    </dgm:pt>
    <dgm:pt modelId="{1C6E8357-9546-054F-ABE7-14F54E222E10}" type="pres">
      <dgm:prSet presAssocID="{73D7EF77-53DE-3140-9AFE-50B18F7C5262}" presName="sibTrans" presStyleLbl="sibTrans2D1" presStyleIdx="3" presStyleCnt="6"/>
      <dgm:spPr/>
    </dgm:pt>
    <dgm:pt modelId="{B21F72A2-C601-6B41-94F2-FE4846300A59}" type="pres">
      <dgm:prSet presAssocID="{73D7EF77-53DE-3140-9AFE-50B18F7C5262}" presName="connectorText" presStyleLbl="sibTrans2D1" presStyleIdx="3" presStyleCnt="6"/>
      <dgm:spPr/>
    </dgm:pt>
    <dgm:pt modelId="{E815F744-4A74-8641-A0A8-D862F44C21DF}" type="pres">
      <dgm:prSet presAssocID="{12BE2011-A22B-754A-A9D2-EF788A5E7525}" presName="node" presStyleLbl="node1" presStyleIdx="4" presStyleCnt="7">
        <dgm:presLayoutVars>
          <dgm:bulletEnabled val="1"/>
        </dgm:presLayoutVars>
      </dgm:prSet>
      <dgm:spPr/>
    </dgm:pt>
    <dgm:pt modelId="{C5FFD84C-D92E-A149-BEDF-BF63D75160CC}" type="pres">
      <dgm:prSet presAssocID="{FBA476D0-999E-3E4B-B015-5AE133A68F64}" presName="sibTrans" presStyleLbl="sibTrans2D1" presStyleIdx="4" presStyleCnt="6"/>
      <dgm:spPr/>
    </dgm:pt>
    <dgm:pt modelId="{B0DC5416-1FB4-C447-A33E-979CDA5EB0EA}" type="pres">
      <dgm:prSet presAssocID="{FBA476D0-999E-3E4B-B015-5AE133A68F64}" presName="connectorText" presStyleLbl="sibTrans2D1" presStyleIdx="4" presStyleCnt="6"/>
      <dgm:spPr/>
    </dgm:pt>
    <dgm:pt modelId="{64B59FD2-9D28-424F-942F-18B891E3B103}" type="pres">
      <dgm:prSet presAssocID="{8D4C464A-D6A0-4540-856A-597411BAF311}" presName="node" presStyleLbl="node1" presStyleIdx="5" presStyleCnt="7">
        <dgm:presLayoutVars>
          <dgm:bulletEnabled val="1"/>
        </dgm:presLayoutVars>
      </dgm:prSet>
      <dgm:spPr/>
    </dgm:pt>
    <dgm:pt modelId="{C9A34764-FCC1-F34D-AE88-D61FCB66ABE5}" type="pres">
      <dgm:prSet presAssocID="{A80E07A7-EEAF-5C4F-B130-06E1B172FF13}" presName="sibTrans" presStyleLbl="sibTrans2D1" presStyleIdx="5" presStyleCnt="6"/>
      <dgm:spPr/>
    </dgm:pt>
    <dgm:pt modelId="{1C56791E-89A6-8C4A-86C6-AD6EC568EC55}" type="pres">
      <dgm:prSet presAssocID="{A80E07A7-EEAF-5C4F-B130-06E1B172FF13}" presName="connectorText" presStyleLbl="sibTrans2D1" presStyleIdx="5" presStyleCnt="6"/>
      <dgm:spPr/>
    </dgm:pt>
    <dgm:pt modelId="{2D0A59CD-AFC1-F144-B045-07882C9611C6}" type="pres">
      <dgm:prSet presAssocID="{A445B901-E05D-014D-838F-8239227C1786}" presName="node" presStyleLbl="node1" presStyleIdx="6" presStyleCnt="7">
        <dgm:presLayoutVars>
          <dgm:bulletEnabled val="1"/>
        </dgm:presLayoutVars>
      </dgm:prSet>
      <dgm:spPr/>
    </dgm:pt>
  </dgm:ptLst>
  <dgm:cxnLst>
    <dgm:cxn modelId="{469AA205-8DDE-3848-87EE-07FBC9465D28}" srcId="{3C9ACB03-DC12-F04F-AED3-81ED01A4DF08}" destId="{A445B901-E05D-014D-838F-8239227C1786}" srcOrd="6" destOrd="0" parTransId="{DF6B8230-F103-854B-A57D-C1B129B9DE71}" sibTransId="{8C71538E-D31E-EB40-BE43-7F31B4D2565B}"/>
    <dgm:cxn modelId="{7795AA17-4FA3-7A48-949C-5EC6F5A47C58}" type="presOf" srcId="{12BE2011-A22B-754A-A9D2-EF788A5E7525}" destId="{E815F744-4A74-8641-A0A8-D862F44C21DF}" srcOrd="0" destOrd="0" presId="urn:microsoft.com/office/officeart/2005/8/layout/process1"/>
    <dgm:cxn modelId="{8FB12E18-4E63-614C-B009-85A17C83E53C}" type="presOf" srcId="{4A69F961-E869-7F47-A449-058934B068A4}" destId="{9E9E130B-1BE6-EF4E-9963-1FA8F1416021}" srcOrd="0" destOrd="0" presId="urn:microsoft.com/office/officeart/2005/8/layout/process1"/>
    <dgm:cxn modelId="{9D6A8623-DB69-474A-A6CD-38B3CB950029}" type="presOf" srcId="{8866454F-81E1-C34B-980F-5973CAA3256D}" destId="{2C522591-9F19-DE43-BA21-A3931491DE39}" srcOrd="0" destOrd="0" presId="urn:microsoft.com/office/officeart/2005/8/layout/process1"/>
    <dgm:cxn modelId="{79C09633-A18A-8349-A12A-E08F99B4D24C}" type="presOf" srcId="{A258DF09-4764-8245-9260-1D2BE8D4468F}" destId="{0BC59C8A-E7BA-5449-A461-35AB7B05C3CF}" srcOrd="0" destOrd="0" presId="urn:microsoft.com/office/officeart/2005/8/layout/process1"/>
    <dgm:cxn modelId="{FA4C6336-9B76-F540-8305-CCC91818A45E}" type="presOf" srcId="{F09CF5CB-8221-E047-8EF9-F086111D9650}" destId="{B17F879F-5B3A-4B47-B078-1C37FA666D3E}" srcOrd="1" destOrd="0" presId="urn:microsoft.com/office/officeart/2005/8/layout/process1"/>
    <dgm:cxn modelId="{84D50F3A-01C4-BD4F-B65F-326716324997}" type="presOf" srcId="{73D7EF77-53DE-3140-9AFE-50B18F7C5262}" destId="{1C6E8357-9546-054F-ABE7-14F54E222E10}" srcOrd="0" destOrd="0" presId="urn:microsoft.com/office/officeart/2005/8/layout/process1"/>
    <dgm:cxn modelId="{C7CB883D-CD2D-904C-BC29-965B96B4DA77}" srcId="{3C9ACB03-DC12-F04F-AED3-81ED01A4DF08}" destId="{4A69F961-E869-7F47-A449-058934B068A4}" srcOrd="0" destOrd="0" parTransId="{BDED8C56-95BD-7E4F-9AF5-DC29A318745E}" sibTransId="{B085A62F-4C89-0749-89C6-2E05081A6C32}"/>
    <dgm:cxn modelId="{FD3EC741-2514-474D-A95C-99D2B90F1EAC}" type="presOf" srcId="{FBA476D0-999E-3E4B-B015-5AE133A68F64}" destId="{B0DC5416-1FB4-C447-A33E-979CDA5EB0EA}" srcOrd="1" destOrd="0" presId="urn:microsoft.com/office/officeart/2005/8/layout/process1"/>
    <dgm:cxn modelId="{2CB0A553-45C1-0F42-AF38-9A8D14009EB7}" type="presOf" srcId="{8D4C464A-D6A0-4540-856A-597411BAF311}" destId="{64B59FD2-9D28-424F-942F-18B891E3B103}" srcOrd="0" destOrd="0" presId="urn:microsoft.com/office/officeart/2005/8/layout/process1"/>
    <dgm:cxn modelId="{395AE166-A4C6-2E4C-80E3-8557998A2D8E}" srcId="{3C9ACB03-DC12-F04F-AED3-81ED01A4DF08}" destId="{8866454F-81E1-C34B-980F-5973CAA3256D}" srcOrd="2" destOrd="0" parTransId="{89D52AC9-E236-0B41-8396-4792B56195BC}" sibTransId="{F09CF5CB-8221-E047-8EF9-F086111D9650}"/>
    <dgm:cxn modelId="{5B392569-3C52-F743-995A-37540C0DCC21}" type="presOf" srcId="{F09CF5CB-8221-E047-8EF9-F086111D9650}" destId="{663D8E2A-7F51-4449-8861-D893482C32BF}" srcOrd="0" destOrd="0" presId="urn:microsoft.com/office/officeart/2005/8/layout/process1"/>
    <dgm:cxn modelId="{87A44C6B-F5E2-9B41-A7BB-1B6A8FC620AC}" type="presOf" srcId="{B085A62F-4C89-0749-89C6-2E05081A6C32}" destId="{D27FDAF3-9D30-E646-9F96-E8FFB99BCCE1}" srcOrd="1" destOrd="0" presId="urn:microsoft.com/office/officeart/2005/8/layout/process1"/>
    <dgm:cxn modelId="{B5C81974-06E2-FF45-80CC-4519169C5998}" srcId="{3C9ACB03-DC12-F04F-AED3-81ED01A4DF08}" destId="{12BE2011-A22B-754A-A9D2-EF788A5E7525}" srcOrd="4" destOrd="0" parTransId="{D6D25813-631D-B741-AA83-1134ABBC9C63}" sibTransId="{FBA476D0-999E-3E4B-B015-5AE133A68F64}"/>
    <dgm:cxn modelId="{2C571B92-6DA1-3D46-B3BE-08F8BD50CAF2}" srcId="{3C9ACB03-DC12-F04F-AED3-81ED01A4DF08}" destId="{8D4C464A-D6A0-4540-856A-597411BAF311}" srcOrd="5" destOrd="0" parTransId="{7BD5E9FF-989B-BD47-8F38-96FBD1859566}" sibTransId="{A80E07A7-EEAF-5C4F-B130-06E1B172FF13}"/>
    <dgm:cxn modelId="{779C7FA4-E0EF-4E49-AEB0-86FC1EA5F4C3}" srcId="{3C9ACB03-DC12-F04F-AED3-81ED01A4DF08}" destId="{9DB99211-58C2-7740-8A77-C769A22B8D4F}" srcOrd="3" destOrd="0" parTransId="{4B617F01-47F1-484C-BE5E-6E0E7A0EF233}" sibTransId="{73D7EF77-53DE-3140-9AFE-50B18F7C5262}"/>
    <dgm:cxn modelId="{E85BC4A6-F558-634E-B026-80A55484B628}" type="presOf" srcId="{73D7EF77-53DE-3140-9AFE-50B18F7C5262}" destId="{B21F72A2-C601-6B41-94F2-FE4846300A59}" srcOrd="1" destOrd="0" presId="urn:microsoft.com/office/officeart/2005/8/layout/process1"/>
    <dgm:cxn modelId="{98A287AA-89F3-F646-B63E-9427CB7EF5D3}" type="presOf" srcId="{A80E07A7-EEAF-5C4F-B130-06E1B172FF13}" destId="{1C56791E-89A6-8C4A-86C6-AD6EC568EC55}" srcOrd="1" destOrd="0" presId="urn:microsoft.com/office/officeart/2005/8/layout/process1"/>
    <dgm:cxn modelId="{E274DFAC-D7D0-324E-A17A-BC90E0C39C48}" type="presOf" srcId="{B085A62F-4C89-0749-89C6-2E05081A6C32}" destId="{024B873C-9757-374B-A6FD-8421D24DA3C3}" srcOrd="0" destOrd="0" presId="urn:microsoft.com/office/officeart/2005/8/layout/process1"/>
    <dgm:cxn modelId="{CE7DA7B1-19BE-5945-BD97-C0C22CFF3B80}" type="presOf" srcId="{9DB99211-58C2-7740-8A77-C769A22B8D4F}" destId="{8F8D9B24-976C-084C-BC51-81B66481C1AB}" srcOrd="0" destOrd="0" presId="urn:microsoft.com/office/officeart/2005/8/layout/process1"/>
    <dgm:cxn modelId="{942803B7-1116-0B42-AF00-280D2E400680}" type="presOf" srcId="{A80E07A7-EEAF-5C4F-B130-06E1B172FF13}" destId="{C9A34764-FCC1-F34D-AE88-D61FCB66ABE5}" srcOrd="0" destOrd="0" presId="urn:microsoft.com/office/officeart/2005/8/layout/process1"/>
    <dgm:cxn modelId="{E24723B8-46AF-E04B-B99D-82A95EDEA948}" type="presOf" srcId="{7EFB7311-3DDC-AA42-8AA9-BEB1D2DE2F06}" destId="{54CF6C82-9F0F-744A-99DC-828F66EC5B91}" srcOrd="1" destOrd="0" presId="urn:microsoft.com/office/officeart/2005/8/layout/process1"/>
    <dgm:cxn modelId="{F545E2DC-D460-7344-91E5-9C5FB3E2D7EB}" type="presOf" srcId="{A445B901-E05D-014D-838F-8239227C1786}" destId="{2D0A59CD-AFC1-F144-B045-07882C9611C6}" srcOrd="0" destOrd="0" presId="urn:microsoft.com/office/officeart/2005/8/layout/process1"/>
    <dgm:cxn modelId="{6D470BDD-2401-B547-A813-337099FEBB55}" type="presOf" srcId="{7EFB7311-3DDC-AA42-8AA9-BEB1D2DE2F06}" destId="{6640721E-444E-8F4F-95F5-CB1F33C8C057}" srcOrd="0" destOrd="0" presId="urn:microsoft.com/office/officeart/2005/8/layout/process1"/>
    <dgm:cxn modelId="{9D56C5E3-4131-7446-B149-C87F1B9DADBA}" type="presOf" srcId="{3C9ACB03-DC12-F04F-AED3-81ED01A4DF08}" destId="{E8C23EF0-314B-5B40-A127-3D139133D7BB}" srcOrd="0" destOrd="0" presId="urn:microsoft.com/office/officeart/2005/8/layout/process1"/>
    <dgm:cxn modelId="{CA1F71EB-47D8-434F-BBDC-2E86880A2168}" type="presOf" srcId="{FBA476D0-999E-3E4B-B015-5AE133A68F64}" destId="{C5FFD84C-D92E-A149-BEDF-BF63D75160CC}" srcOrd="0" destOrd="0" presId="urn:microsoft.com/office/officeart/2005/8/layout/process1"/>
    <dgm:cxn modelId="{0786BCF5-4A41-BA4F-9D50-B7F8C438A723}" srcId="{3C9ACB03-DC12-F04F-AED3-81ED01A4DF08}" destId="{A258DF09-4764-8245-9260-1D2BE8D4468F}" srcOrd="1" destOrd="0" parTransId="{8B9A242A-4725-F844-B77E-A1027D9F79E2}" sibTransId="{7EFB7311-3DDC-AA42-8AA9-BEB1D2DE2F06}"/>
    <dgm:cxn modelId="{243BA3FA-D8F6-034B-852B-49F736592C4C}" type="presParOf" srcId="{E8C23EF0-314B-5B40-A127-3D139133D7BB}" destId="{9E9E130B-1BE6-EF4E-9963-1FA8F1416021}" srcOrd="0" destOrd="0" presId="urn:microsoft.com/office/officeart/2005/8/layout/process1"/>
    <dgm:cxn modelId="{5CA50573-26D1-414D-8E15-33CDE887801B}" type="presParOf" srcId="{E8C23EF0-314B-5B40-A127-3D139133D7BB}" destId="{024B873C-9757-374B-A6FD-8421D24DA3C3}" srcOrd="1" destOrd="0" presId="urn:microsoft.com/office/officeart/2005/8/layout/process1"/>
    <dgm:cxn modelId="{4F9B1995-9FA1-2E49-9C81-26A8A8033ACD}" type="presParOf" srcId="{024B873C-9757-374B-A6FD-8421D24DA3C3}" destId="{D27FDAF3-9D30-E646-9F96-E8FFB99BCCE1}" srcOrd="0" destOrd="0" presId="urn:microsoft.com/office/officeart/2005/8/layout/process1"/>
    <dgm:cxn modelId="{69D279AF-7BCF-5C4E-BA07-3FB0AF4C5E82}" type="presParOf" srcId="{E8C23EF0-314B-5B40-A127-3D139133D7BB}" destId="{0BC59C8A-E7BA-5449-A461-35AB7B05C3CF}" srcOrd="2" destOrd="0" presId="urn:microsoft.com/office/officeart/2005/8/layout/process1"/>
    <dgm:cxn modelId="{E956698C-3F5B-1D4B-837A-AED25E742DE9}" type="presParOf" srcId="{E8C23EF0-314B-5B40-A127-3D139133D7BB}" destId="{6640721E-444E-8F4F-95F5-CB1F33C8C057}" srcOrd="3" destOrd="0" presId="urn:microsoft.com/office/officeart/2005/8/layout/process1"/>
    <dgm:cxn modelId="{0F4727B2-9917-4244-AE80-145BC57B19D9}" type="presParOf" srcId="{6640721E-444E-8F4F-95F5-CB1F33C8C057}" destId="{54CF6C82-9F0F-744A-99DC-828F66EC5B91}" srcOrd="0" destOrd="0" presId="urn:microsoft.com/office/officeart/2005/8/layout/process1"/>
    <dgm:cxn modelId="{93F5EFCC-DC2D-7D41-BE1D-C4F03D2319B2}" type="presParOf" srcId="{E8C23EF0-314B-5B40-A127-3D139133D7BB}" destId="{2C522591-9F19-DE43-BA21-A3931491DE39}" srcOrd="4" destOrd="0" presId="urn:microsoft.com/office/officeart/2005/8/layout/process1"/>
    <dgm:cxn modelId="{D6507266-963F-904C-9BD9-E0136C62FA91}" type="presParOf" srcId="{E8C23EF0-314B-5B40-A127-3D139133D7BB}" destId="{663D8E2A-7F51-4449-8861-D893482C32BF}" srcOrd="5" destOrd="0" presId="urn:microsoft.com/office/officeart/2005/8/layout/process1"/>
    <dgm:cxn modelId="{13533F38-9BD9-1047-8BC5-817462DB2904}" type="presParOf" srcId="{663D8E2A-7F51-4449-8861-D893482C32BF}" destId="{B17F879F-5B3A-4B47-B078-1C37FA666D3E}" srcOrd="0" destOrd="0" presId="urn:microsoft.com/office/officeart/2005/8/layout/process1"/>
    <dgm:cxn modelId="{E8D49248-8785-0043-A6C8-ADDD70A1823D}" type="presParOf" srcId="{E8C23EF0-314B-5B40-A127-3D139133D7BB}" destId="{8F8D9B24-976C-084C-BC51-81B66481C1AB}" srcOrd="6" destOrd="0" presId="urn:microsoft.com/office/officeart/2005/8/layout/process1"/>
    <dgm:cxn modelId="{B968BD32-2070-E346-846C-AD12924C8E8A}" type="presParOf" srcId="{E8C23EF0-314B-5B40-A127-3D139133D7BB}" destId="{1C6E8357-9546-054F-ABE7-14F54E222E10}" srcOrd="7" destOrd="0" presId="urn:microsoft.com/office/officeart/2005/8/layout/process1"/>
    <dgm:cxn modelId="{45F1ABAD-C3D2-BD4E-AAF1-43186222EBF9}" type="presParOf" srcId="{1C6E8357-9546-054F-ABE7-14F54E222E10}" destId="{B21F72A2-C601-6B41-94F2-FE4846300A59}" srcOrd="0" destOrd="0" presId="urn:microsoft.com/office/officeart/2005/8/layout/process1"/>
    <dgm:cxn modelId="{D3BF3F8F-56EA-F141-BE0F-25778DA61520}" type="presParOf" srcId="{E8C23EF0-314B-5B40-A127-3D139133D7BB}" destId="{E815F744-4A74-8641-A0A8-D862F44C21DF}" srcOrd="8" destOrd="0" presId="urn:microsoft.com/office/officeart/2005/8/layout/process1"/>
    <dgm:cxn modelId="{7033023F-7505-4D4F-AE77-8E264EFD283F}" type="presParOf" srcId="{E8C23EF0-314B-5B40-A127-3D139133D7BB}" destId="{C5FFD84C-D92E-A149-BEDF-BF63D75160CC}" srcOrd="9" destOrd="0" presId="urn:microsoft.com/office/officeart/2005/8/layout/process1"/>
    <dgm:cxn modelId="{1FAD8588-892D-B349-9815-96E11FCBD22C}" type="presParOf" srcId="{C5FFD84C-D92E-A149-BEDF-BF63D75160CC}" destId="{B0DC5416-1FB4-C447-A33E-979CDA5EB0EA}" srcOrd="0" destOrd="0" presId="urn:microsoft.com/office/officeart/2005/8/layout/process1"/>
    <dgm:cxn modelId="{1018503B-4EFF-0A47-9C23-C29849DE6455}" type="presParOf" srcId="{E8C23EF0-314B-5B40-A127-3D139133D7BB}" destId="{64B59FD2-9D28-424F-942F-18B891E3B103}" srcOrd="10" destOrd="0" presId="urn:microsoft.com/office/officeart/2005/8/layout/process1"/>
    <dgm:cxn modelId="{31DB6A2E-D5C7-574E-A85D-14A8FF537901}" type="presParOf" srcId="{E8C23EF0-314B-5B40-A127-3D139133D7BB}" destId="{C9A34764-FCC1-F34D-AE88-D61FCB66ABE5}" srcOrd="11" destOrd="0" presId="urn:microsoft.com/office/officeart/2005/8/layout/process1"/>
    <dgm:cxn modelId="{E9347E7E-C3D8-294F-9DE1-FF97506F6BE6}" type="presParOf" srcId="{C9A34764-FCC1-F34D-AE88-D61FCB66ABE5}" destId="{1C56791E-89A6-8C4A-86C6-AD6EC568EC55}" srcOrd="0" destOrd="0" presId="urn:microsoft.com/office/officeart/2005/8/layout/process1"/>
    <dgm:cxn modelId="{F286267D-CAFD-4742-B085-C728876D11A6}" type="presParOf" srcId="{E8C23EF0-314B-5B40-A127-3D139133D7BB}" destId="{2D0A59CD-AFC1-F144-B045-07882C9611C6}" srcOrd="1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9E130B-1BE6-EF4E-9963-1FA8F1416021}">
      <dsp:nvSpPr>
        <dsp:cNvPr id="0" name=""/>
        <dsp:cNvSpPr/>
      </dsp:nvSpPr>
      <dsp:spPr>
        <a:xfrm>
          <a:off x="3218" y="778660"/>
          <a:ext cx="1218902" cy="1742917"/>
        </a:xfrm>
        <a:prstGeom prst="roundRect">
          <a:avLst>
            <a:gd name="adj" fmla="val 10000"/>
          </a:avLst>
        </a:prstGeom>
        <a:solidFill>
          <a:schemeClr val="accent4">
            <a:lumMod val="20000"/>
            <a:lumOff val="8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chemeClr val="tx1"/>
              </a:solidFill>
            </a:rPr>
            <a:t>Install onboarding services into Rancher</a:t>
          </a:r>
        </a:p>
      </dsp:txBody>
      <dsp:txXfrm>
        <a:off x="38918" y="814360"/>
        <a:ext cx="1147502" cy="1671517"/>
      </dsp:txXfrm>
    </dsp:sp>
    <dsp:sp modelId="{024B873C-9757-374B-A6FD-8421D24DA3C3}">
      <dsp:nvSpPr>
        <dsp:cNvPr id="0" name=""/>
        <dsp:cNvSpPr/>
      </dsp:nvSpPr>
      <dsp:spPr>
        <a:xfrm>
          <a:off x="1344011" y="1498975"/>
          <a:ext cx="258407" cy="302287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1344011" y="1559432"/>
        <a:ext cx="180885" cy="181373"/>
      </dsp:txXfrm>
    </dsp:sp>
    <dsp:sp modelId="{0BC59C8A-E7BA-5449-A461-35AB7B05C3CF}">
      <dsp:nvSpPr>
        <dsp:cNvPr id="0" name=""/>
        <dsp:cNvSpPr/>
      </dsp:nvSpPr>
      <dsp:spPr>
        <a:xfrm>
          <a:off x="1709681" y="778660"/>
          <a:ext cx="1218902" cy="174291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bg1"/>
              </a:solidFill>
            </a:rPr>
            <a:t>Apply image to physical device</a:t>
          </a:r>
          <a:endParaRPr lang="en-US" sz="900" kern="1200" dirty="0">
            <a:solidFill>
              <a:schemeClr val="bg1"/>
            </a:solidFill>
          </a:endParaRPr>
        </a:p>
      </dsp:txBody>
      <dsp:txXfrm>
        <a:off x="1745381" y="814360"/>
        <a:ext cx="1147502" cy="1671517"/>
      </dsp:txXfrm>
    </dsp:sp>
    <dsp:sp modelId="{6640721E-444E-8F4F-95F5-CB1F33C8C057}">
      <dsp:nvSpPr>
        <dsp:cNvPr id="0" name=""/>
        <dsp:cNvSpPr/>
      </dsp:nvSpPr>
      <dsp:spPr>
        <a:xfrm>
          <a:off x="3050474" y="1498975"/>
          <a:ext cx="258407" cy="302287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3050474" y="1559432"/>
        <a:ext cx="180885" cy="181373"/>
      </dsp:txXfrm>
    </dsp:sp>
    <dsp:sp modelId="{2C522591-9F19-DE43-BA21-A3931491DE39}">
      <dsp:nvSpPr>
        <dsp:cNvPr id="0" name=""/>
        <dsp:cNvSpPr/>
      </dsp:nvSpPr>
      <dsp:spPr>
        <a:xfrm>
          <a:off x="3416145" y="778660"/>
          <a:ext cx="1218902" cy="174291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Remote machines boot the image</a:t>
          </a:r>
        </a:p>
      </dsp:txBody>
      <dsp:txXfrm>
        <a:off x="3451845" y="814360"/>
        <a:ext cx="1147502" cy="1671517"/>
      </dsp:txXfrm>
    </dsp:sp>
    <dsp:sp modelId="{663D8E2A-7F51-4449-8861-D893482C32BF}">
      <dsp:nvSpPr>
        <dsp:cNvPr id="0" name=""/>
        <dsp:cNvSpPr/>
      </dsp:nvSpPr>
      <dsp:spPr>
        <a:xfrm>
          <a:off x="4756937" y="1498975"/>
          <a:ext cx="258407" cy="302287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4756937" y="1559432"/>
        <a:ext cx="180885" cy="181373"/>
      </dsp:txXfrm>
    </dsp:sp>
    <dsp:sp modelId="{8F8D9B24-976C-084C-BC51-81B66481C1AB}">
      <dsp:nvSpPr>
        <dsp:cNvPr id="0" name=""/>
        <dsp:cNvSpPr/>
      </dsp:nvSpPr>
      <dsp:spPr>
        <a:xfrm>
          <a:off x="5122608" y="778660"/>
          <a:ext cx="1218902" cy="174291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>
              <a:solidFill>
                <a:schemeClr val="tx1"/>
              </a:solidFill>
            </a:rPr>
            <a:t>Machines register into the inventory based on the TPM hash</a:t>
          </a:r>
        </a:p>
      </dsp:txBody>
      <dsp:txXfrm>
        <a:off x="5158308" y="814360"/>
        <a:ext cx="1147502" cy="1671517"/>
      </dsp:txXfrm>
    </dsp:sp>
    <dsp:sp modelId="{1C6E8357-9546-054F-ABE7-14F54E222E10}">
      <dsp:nvSpPr>
        <dsp:cNvPr id="0" name=""/>
        <dsp:cNvSpPr/>
      </dsp:nvSpPr>
      <dsp:spPr>
        <a:xfrm>
          <a:off x="6463400" y="1498975"/>
          <a:ext cx="258407" cy="302287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6463400" y="1559432"/>
        <a:ext cx="180885" cy="181373"/>
      </dsp:txXfrm>
    </dsp:sp>
    <dsp:sp modelId="{E815F744-4A74-8641-A0A8-D862F44C21DF}">
      <dsp:nvSpPr>
        <dsp:cNvPr id="0" name=""/>
        <dsp:cNvSpPr/>
      </dsp:nvSpPr>
      <dsp:spPr>
        <a:xfrm>
          <a:off x="6829071" y="778660"/>
          <a:ext cx="1218902" cy="174291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chemeClr val="tx1"/>
              </a:solidFill>
            </a:rPr>
            <a:t>Operation Technologist plug in, turn on device(s)</a:t>
          </a:r>
        </a:p>
      </dsp:txBody>
      <dsp:txXfrm>
        <a:off x="6864771" y="814360"/>
        <a:ext cx="1147502" cy="1671517"/>
      </dsp:txXfrm>
    </dsp:sp>
    <dsp:sp modelId="{C5FFD84C-D92E-A149-BEDF-BF63D75160CC}">
      <dsp:nvSpPr>
        <dsp:cNvPr id="0" name=""/>
        <dsp:cNvSpPr/>
      </dsp:nvSpPr>
      <dsp:spPr>
        <a:xfrm>
          <a:off x="8169864" y="1498975"/>
          <a:ext cx="258407" cy="302287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8169864" y="1559432"/>
        <a:ext cx="180885" cy="181373"/>
      </dsp:txXfrm>
    </dsp:sp>
    <dsp:sp modelId="{64B59FD2-9D28-424F-942F-18B891E3B103}">
      <dsp:nvSpPr>
        <dsp:cNvPr id="0" name=""/>
        <dsp:cNvSpPr/>
      </dsp:nvSpPr>
      <dsp:spPr>
        <a:xfrm>
          <a:off x="8535534" y="778660"/>
          <a:ext cx="1218902" cy="1742917"/>
        </a:xfrm>
        <a:prstGeom prst="roundRect">
          <a:avLst>
            <a:gd name="adj" fmla="val 10000"/>
          </a:avLst>
        </a:prstGeom>
        <a:solidFill>
          <a:schemeClr val="accent4">
            <a:lumMod val="20000"/>
            <a:lumOff val="8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>
              <a:solidFill>
                <a:schemeClr val="tx1"/>
              </a:solidFill>
            </a:rPr>
            <a:t>Cluster is created</a:t>
          </a:r>
        </a:p>
      </dsp:txBody>
      <dsp:txXfrm>
        <a:off x="8571234" y="814360"/>
        <a:ext cx="1147502" cy="1671517"/>
      </dsp:txXfrm>
    </dsp:sp>
    <dsp:sp modelId="{C9A34764-FCC1-F34D-AE88-D61FCB66ABE5}">
      <dsp:nvSpPr>
        <dsp:cNvPr id="0" name=""/>
        <dsp:cNvSpPr/>
      </dsp:nvSpPr>
      <dsp:spPr>
        <a:xfrm>
          <a:off x="9876327" y="1498975"/>
          <a:ext cx="258407" cy="302287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9876327" y="1559432"/>
        <a:ext cx="180885" cy="181373"/>
      </dsp:txXfrm>
    </dsp:sp>
    <dsp:sp modelId="{2D0A59CD-AFC1-F144-B045-07882C9611C6}">
      <dsp:nvSpPr>
        <dsp:cNvPr id="0" name=""/>
        <dsp:cNvSpPr/>
      </dsp:nvSpPr>
      <dsp:spPr>
        <a:xfrm>
          <a:off x="10241998" y="778660"/>
          <a:ext cx="1218902" cy="174291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Cluster is ready</a:t>
          </a:r>
        </a:p>
      </dsp:txBody>
      <dsp:txXfrm>
        <a:off x="10277698" y="814360"/>
        <a:ext cx="1147502" cy="16715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9E130B-1BE6-EF4E-9963-1FA8F1416021}">
      <dsp:nvSpPr>
        <dsp:cNvPr id="0" name=""/>
        <dsp:cNvSpPr/>
      </dsp:nvSpPr>
      <dsp:spPr>
        <a:xfrm>
          <a:off x="3218" y="778660"/>
          <a:ext cx="1218902" cy="1742917"/>
        </a:xfrm>
        <a:prstGeom prst="roundRect">
          <a:avLst>
            <a:gd name="adj" fmla="val 10000"/>
          </a:avLst>
        </a:prstGeom>
        <a:solidFill>
          <a:schemeClr val="accent4">
            <a:lumMod val="20000"/>
            <a:lumOff val="8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chemeClr val="tx1"/>
              </a:solidFill>
            </a:rPr>
            <a:t>Install onboarding services into Rancher</a:t>
          </a:r>
        </a:p>
      </dsp:txBody>
      <dsp:txXfrm>
        <a:off x="38918" y="814360"/>
        <a:ext cx="1147502" cy="1671517"/>
      </dsp:txXfrm>
    </dsp:sp>
    <dsp:sp modelId="{024B873C-9757-374B-A6FD-8421D24DA3C3}">
      <dsp:nvSpPr>
        <dsp:cNvPr id="0" name=""/>
        <dsp:cNvSpPr/>
      </dsp:nvSpPr>
      <dsp:spPr>
        <a:xfrm>
          <a:off x="1344011" y="1498975"/>
          <a:ext cx="258407" cy="302287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1344011" y="1559432"/>
        <a:ext cx="180885" cy="181373"/>
      </dsp:txXfrm>
    </dsp:sp>
    <dsp:sp modelId="{0BC59C8A-E7BA-5449-A461-35AB7B05C3CF}">
      <dsp:nvSpPr>
        <dsp:cNvPr id="0" name=""/>
        <dsp:cNvSpPr/>
      </dsp:nvSpPr>
      <dsp:spPr>
        <a:xfrm>
          <a:off x="1709681" y="778660"/>
          <a:ext cx="1218902" cy="174291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bg1"/>
              </a:solidFill>
            </a:rPr>
            <a:t>Apply image to physical device</a:t>
          </a:r>
          <a:endParaRPr lang="en-US" sz="900" kern="1200" dirty="0">
            <a:solidFill>
              <a:schemeClr val="bg1"/>
            </a:solidFill>
          </a:endParaRPr>
        </a:p>
      </dsp:txBody>
      <dsp:txXfrm>
        <a:off x="1745381" y="814360"/>
        <a:ext cx="1147502" cy="1671517"/>
      </dsp:txXfrm>
    </dsp:sp>
    <dsp:sp modelId="{6640721E-444E-8F4F-95F5-CB1F33C8C057}">
      <dsp:nvSpPr>
        <dsp:cNvPr id="0" name=""/>
        <dsp:cNvSpPr/>
      </dsp:nvSpPr>
      <dsp:spPr>
        <a:xfrm>
          <a:off x="3050474" y="1498975"/>
          <a:ext cx="258407" cy="302287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3050474" y="1559432"/>
        <a:ext cx="180885" cy="181373"/>
      </dsp:txXfrm>
    </dsp:sp>
    <dsp:sp modelId="{2C522591-9F19-DE43-BA21-A3931491DE39}">
      <dsp:nvSpPr>
        <dsp:cNvPr id="0" name=""/>
        <dsp:cNvSpPr/>
      </dsp:nvSpPr>
      <dsp:spPr>
        <a:xfrm>
          <a:off x="3416145" y="778660"/>
          <a:ext cx="1218902" cy="174291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Remote machines boot the image</a:t>
          </a:r>
        </a:p>
      </dsp:txBody>
      <dsp:txXfrm>
        <a:off x="3451845" y="814360"/>
        <a:ext cx="1147502" cy="1671517"/>
      </dsp:txXfrm>
    </dsp:sp>
    <dsp:sp modelId="{663D8E2A-7F51-4449-8861-D893482C32BF}">
      <dsp:nvSpPr>
        <dsp:cNvPr id="0" name=""/>
        <dsp:cNvSpPr/>
      </dsp:nvSpPr>
      <dsp:spPr>
        <a:xfrm>
          <a:off x="4756937" y="1498975"/>
          <a:ext cx="258407" cy="302287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4756937" y="1559432"/>
        <a:ext cx="180885" cy="181373"/>
      </dsp:txXfrm>
    </dsp:sp>
    <dsp:sp modelId="{8F8D9B24-976C-084C-BC51-81B66481C1AB}">
      <dsp:nvSpPr>
        <dsp:cNvPr id="0" name=""/>
        <dsp:cNvSpPr/>
      </dsp:nvSpPr>
      <dsp:spPr>
        <a:xfrm>
          <a:off x="5122608" y="778660"/>
          <a:ext cx="1218902" cy="174291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>
              <a:solidFill>
                <a:schemeClr val="tx1"/>
              </a:solidFill>
            </a:rPr>
            <a:t>Machines register into the inventory based on the TPM hash</a:t>
          </a:r>
        </a:p>
      </dsp:txBody>
      <dsp:txXfrm>
        <a:off x="5158308" y="814360"/>
        <a:ext cx="1147502" cy="1671517"/>
      </dsp:txXfrm>
    </dsp:sp>
    <dsp:sp modelId="{1C6E8357-9546-054F-ABE7-14F54E222E10}">
      <dsp:nvSpPr>
        <dsp:cNvPr id="0" name=""/>
        <dsp:cNvSpPr/>
      </dsp:nvSpPr>
      <dsp:spPr>
        <a:xfrm>
          <a:off x="6463400" y="1498975"/>
          <a:ext cx="258407" cy="302287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6463400" y="1559432"/>
        <a:ext cx="180885" cy="181373"/>
      </dsp:txXfrm>
    </dsp:sp>
    <dsp:sp modelId="{E815F744-4A74-8641-A0A8-D862F44C21DF}">
      <dsp:nvSpPr>
        <dsp:cNvPr id="0" name=""/>
        <dsp:cNvSpPr/>
      </dsp:nvSpPr>
      <dsp:spPr>
        <a:xfrm>
          <a:off x="6829071" y="778660"/>
          <a:ext cx="1218902" cy="174291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chemeClr val="tx1"/>
              </a:solidFill>
            </a:rPr>
            <a:t>Operation Technologist plug in, turn on device(s)</a:t>
          </a:r>
        </a:p>
      </dsp:txBody>
      <dsp:txXfrm>
        <a:off x="6864771" y="814360"/>
        <a:ext cx="1147502" cy="1671517"/>
      </dsp:txXfrm>
    </dsp:sp>
    <dsp:sp modelId="{C5FFD84C-D92E-A149-BEDF-BF63D75160CC}">
      <dsp:nvSpPr>
        <dsp:cNvPr id="0" name=""/>
        <dsp:cNvSpPr/>
      </dsp:nvSpPr>
      <dsp:spPr>
        <a:xfrm>
          <a:off x="8169864" y="1498975"/>
          <a:ext cx="258407" cy="302287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8169864" y="1559432"/>
        <a:ext cx="180885" cy="181373"/>
      </dsp:txXfrm>
    </dsp:sp>
    <dsp:sp modelId="{64B59FD2-9D28-424F-942F-18B891E3B103}">
      <dsp:nvSpPr>
        <dsp:cNvPr id="0" name=""/>
        <dsp:cNvSpPr/>
      </dsp:nvSpPr>
      <dsp:spPr>
        <a:xfrm>
          <a:off x="8535534" y="778660"/>
          <a:ext cx="1218902" cy="1742917"/>
        </a:xfrm>
        <a:prstGeom prst="roundRect">
          <a:avLst>
            <a:gd name="adj" fmla="val 10000"/>
          </a:avLst>
        </a:prstGeom>
        <a:solidFill>
          <a:schemeClr val="accent4">
            <a:lumMod val="20000"/>
            <a:lumOff val="8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>
              <a:solidFill>
                <a:schemeClr val="tx1"/>
              </a:solidFill>
            </a:rPr>
            <a:t>Cluster is created</a:t>
          </a:r>
        </a:p>
      </dsp:txBody>
      <dsp:txXfrm>
        <a:off x="8571234" y="814360"/>
        <a:ext cx="1147502" cy="1671517"/>
      </dsp:txXfrm>
    </dsp:sp>
    <dsp:sp modelId="{C9A34764-FCC1-F34D-AE88-D61FCB66ABE5}">
      <dsp:nvSpPr>
        <dsp:cNvPr id="0" name=""/>
        <dsp:cNvSpPr/>
      </dsp:nvSpPr>
      <dsp:spPr>
        <a:xfrm>
          <a:off x="9876327" y="1498975"/>
          <a:ext cx="258407" cy="302287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9876327" y="1559432"/>
        <a:ext cx="180885" cy="181373"/>
      </dsp:txXfrm>
    </dsp:sp>
    <dsp:sp modelId="{2D0A59CD-AFC1-F144-B045-07882C9611C6}">
      <dsp:nvSpPr>
        <dsp:cNvPr id="0" name=""/>
        <dsp:cNvSpPr/>
      </dsp:nvSpPr>
      <dsp:spPr>
        <a:xfrm>
          <a:off x="10241998" y="778660"/>
          <a:ext cx="1218902" cy="174291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Cluster is ready</a:t>
          </a:r>
        </a:p>
      </dsp:txBody>
      <dsp:txXfrm>
        <a:off x="10277698" y="814360"/>
        <a:ext cx="1147502" cy="16715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B5CFFD-C28E-4F99-A0AE-37E23A3D8A38}" type="datetimeFigureOut">
              <a:rPr lang="en-US" smtClean="0"/>
              <a:t>8/31/22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119A10-C191-488C-8380-88750C29A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718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Would like to have “builds” that show the technical details happening at each step.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A2ACC1-0918-6343-BFB9-8D2B644C02ED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60074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Would like to have “builds” that show the technical details happening at each step.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A2ACC1-0918-6343-BFB9-8D2B644C02ED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9429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| Infinity Image">
    <p:bg>
      <p:bgPr>
        <a:solidFill>
          <a:srgbClr val="0C32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731839" y="2475302"/>
            <a:ext cx="5364162" cy="898708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indent="0">
              <a:lnSpc>
                <a:spcPct val="90000"/>
              </a:lnSpc>
              <a:buNone/>
              <a:defRPr sz="3200" baseline="0">
                <a:solidFill>
                  <a:schemeClr val="bg1"/>
                </a:solidFill>
                <a:latin typeface="Poppins Medium" panose="00000600000000000000" pitchFamily="2" charset="0"/>
                <a:cs typeface="Poppins Medium" panose="00000600000000000000" pitchFamily="2" charset="0"/>
              </a:defRPr>
            </a:lvl1pPr>
          </a:lstStyle>
          <a:p>
            <a:pPr lvl="0"/>
            <a:r>
              <a:rPr lang="en-US" dirty="0"/>
              <a:t>This is a multi line heading for the title.</a:t>
            </a:r>
          </a:p>
        </p:txBody>
      </p:sp>
      <p:sp>
        <p:nvSpPr>
          <p:cNvPr id="76" name="Text Placeholder 22"/>
          <p:cNvSpPr>
            <a:spLocks noGrp="1"/>
          </p:cNvSpPr>
          <p:nvPr>
            <p:ph type="body" sz="quarter" idx="14" hasCustomPrompt="1"/>
          </p:nvPr>
        </p:nvSpPr>
        <p:spPr>
          <a:xfrm>
            <a:off x="731838" y="1676828"/>
            <a:ext cx="4695825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marL="0" indent="0">
              <a:buNone/>
              <a:defRPr sz="1000" cap="all" spc="150" baseline="0">
                <a:solidFill>
                  <a:srgbClr val="30BA77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</a:lstStyle>
          <a:p>
            <a:pPr lvl="0"/>
            <a:r>
              <a:rPr lang="en-AU" dirty="0"/>
              <a:t>00 MONTH 2021</a:t>
            </a:r>
            <a:endParaRPr lang="en-US" dirty="0"/>
          </a:p>
        </p:txBody>
      </p:sp>
      <p:sp>
        <p:nvSpPr>
          <p:cNvPr id="77" name="Text Placeholder 24"/>
          <p:cNvSpPr>
            <a:spLocks noGrp="1"/>
          </p:cNvSpPr>
          <p:nvPr>
            <p:ph type="body" sz="quarter" idx="16" hasCustomPrompt="1"/>
          </p:nvPr>
        </p:nvSpPr>
        <p:spPr>
          <a:xfrm>
            <a:off x="8001227" y="2590616"/>
            <a:ext cx="3458936" cy="720725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buNone/>
              <a:defRPr sz="1800" baseline="0">
                <a:solidFill>
                  <a:schemeClr val="bg1"/>
                </a:solidFill>
                <a:latin typeface="Poppins Light" panose="00000400000000000000" pitchFamily="2" charset="0"/>
                <a:cs typeface="Poppins Light" panose="00000400000000000000" pitchFamily="2" charset="0"/>
              </a:defRPr>
            </a:lvl1pPr>
          </a:lstStyle>
          <a:p>
            <a:pPr lvl="0"/>
            <a:r>
              <a:rPr lang="en-US" dirty="0"/>
              <a:t>This is a subheading.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0C9FC7CE-03BB-DA4E-ACE0-B402AE0566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8977" y="525818"/>
            <a:ext cx="1907339" cy="632632"/>
          </a:xfrm>
          <a:prstGeom prst="rect">
            <a:avLst/>
          </a:prstGeom>
        </p:spPr>
      </p:pic>
      <p:sp>
        <p:nvSpPr>
          <p:cNvPr id="8" name="Picture Placeholder 71">
            <a:extLst>
              <a:ext uri="{FF2B5EF4-FFF2-40B4-BE49-F238E27FC236}">
                <a16:creationId xmlns:a16="http://schemas.microsoft.com/office/drawing/2014/main" id="{97293713-1722-2042-B825-2B2A76A1FB5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3968750"/>
            <a:ext cx="12192000" cy="2889249"/>
          </a:xfrm>
          <a:prstGeom prst="rect">
            <a:avLst/>
          </a:prstGeom>
          <a:solidFill>
            <a:srgbClr val="175D51"/>
          </a:solidFill>
        </p:spPr>
        <p:txBody>
          <a:bodyPr bIns="1260000"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AU" dirty="0"/>
              <a:t>Click to insert zoom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284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7A39E62-F70C-A449-8D2A-5459F7ADE8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71275" y="6294734"/>
            <a:ext cx="288888" cy="12311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r">
              <a:defRPr sz="800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</a:lstStyle>
          <a:p>
            <a:pPr algn="r"/>
            <a:fld id="{866D8E11-A83D-46AC-BA35-C493C365AC6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C63C02C6-113D-9E4E-BD99-9B84A39544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67542" y="6184072"/>
            <a:ext cx="465932" cy="268807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E28CE95A-0992-0B43-BF72-5C4EB5BADEBF}"/>
              </a:ext>
            </a:extLst>
          </p:cNvPr>
          <p:cNvGrpSpPr/>
          <p:nvPr userDrawn="1"/>
        </p:nvGrpSpPr>
        <p:grpSpPr>
          <a:xfrm rot="16200000">
            <a:off x="6061664" y="-6061660"/>
            <a:ext cx="68678" cy="12192005"/>
            <a:chOff x="4713353" y="-1"/>
            <a:chExt cx="73891" cy="685800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755BC6-E198-9946-8204-16650F34D9FE}"/>
                </a:ext>
              </a:extLst>
            </p:cNvPr>
            <p:cNvSpPr/>
            <p:nvPr userDrawn="1"/>
          </p:nvSpPr>
          <p:spPr>
            <a:xfrm>
              <a:off x="4713353" y="-1"/>
              <a:ext cx="73890" cy="411659"/>
            </a:xfrm>
            <a:prstGeom prst="rect">
              <a:avLst/>
            </a:prstGeom>
            <a:solidFill>
              <a:srgbClr val="245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3A008C7-DD5B-094B-9EAC-348AAD8C0359}"/>
                </a:ext>
              </a:extLst>
            </p:cNvPr>
            <p:cNvSpPr/>
            <p:nvPr userDrawn="1"/>
          </p:nvSpPr>
          <p:spPr>
            <a:xfrm>
              <a:off x="4713354" y="1089421"/>
              <a:ext cx="73889" cy="3393281"/>
            </a:xfrm>
            <a:prstGeom prst="rect">
              <a:avLst/>
            </a:prstGeom>
            <a:solidFill>
              <a:srgbClr val="30BA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77392C6-93EA-0E4F-9928-FC3365B41C14}"/>
                </a:ext>
              </a:extLst>
            </p:cNvPr>
            <p:cNvSpPr/>
            <p:nvPr userDrawn="1"/>
          </p:nvSpPr>
          <p:spPr>
            <a:xfrm>
              <a:off x="4713354" y="4482703"/>
              <a:ext cx="73889" cy="677762"/>
            </a:xfrm>
            <a:prstGeom prst="rect">
              <a:avLst/>
            </a:prstGeom>
            <a:solidFill>
              <a:srgbClr val="FE7C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75F69D1-816F-684E-9382-EA92549B7815}"/>
                </a:ext>
              </a:extLst>
            </p:cNvPr>
            <p:cNvSpPr/>
            <p:nvPr userDrawn="1"/>
          </p:nvSpPr>
          <p:spPr>
            <a:xfrm>
              <a:off x="4713354" y="5160465"/>
              <a:ext cx="73887" cy="1697536"/>
            </a:xfrm>
            <a:prstGeom prst="rect">
              <a:avLst/>
            </a:prstGeom>
            <a:solidFill>
              <a:srgbClr val="0C32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68B9D97-51F8-564F-9429-07B4186168FC}"/>
                </a:ext>
              </a:extLst>
            </p:cNvPr>
            <p:cNvSpPr/>
            <p:nvPr userDrawn="1"/>
          </p:nvSpPr>
          <p:spPr>
            <a:xfrm>
              <a:off x="4713356" y="411657"/>
              <a:ext cx="73888" cy="67776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27249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hotos |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731838" y="4427780"/>
            <a:ext cx="2284412" cy="16976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731838" y="1808164"/>
            <a:ext cx="2284412" cy="2619616"/>
          </a:xfrm>
          <a:solidFill>
            <a:schemeClr val="bg2"/>
          </a:solidFill>
        </p:spPr>
        <p:txBody>
          <a:bodyPr bIns="1008000" anchor="ctr">
            <a:noAutofit/>
          </a:bodyPr>
          <a:lstStyle>
            <a:lvl1pPr algn="ctr">
              <a:buNone/>
              <a:defRPr sz="1600"/>
            </a:lvl1pPr>
          </a:lstStyle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861238" y="4629005"/>
            <a:ext cx="2030818" cy="541687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First name </a:t>
            </a:r>
            <a:br>
              <a:rPr lang="en-US" dirty="0"/>
            </a:br>
            <a:r>
              <a:rPr lang="en-US" dirty="0"/>
              <a:t>Last Name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861238" y="5337445"/>
            <a:ext cx="2030818" cy="169277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buNone/>
              <a:defRPr sz="1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861238" y="5593240"/>
            <a:ext cx="2030818" cy="338554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buNone/>
              <a:defRPr sz="1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 dirty="0" err="1"/>
              <a:t>name.surename@suse.com</a:t>
            </a:r>
            <a:endParaRPr lang="en-US" noProof="0" dirty="0"/>
          </a:p>
          <a:p>
            <a:pPr lvl="0"/>
            <a:r>
              <a:rPr lang="en-US" noProof="0" dirty="0"/>
              <a:t>+49 123 456 789</a:t>
            </a:r>
          </a:p>
        </p:txBody>
      </p:sp>
      <p:sp>
        <p:nvSpPr>
          <p:cNvPr id="26" name="Rectangle 25"/>
          <p:cNvSpPr/>
          <p:nvPr userDrawn="1"/>
        </p:nvSpPr>
        <p:spPr>
          <a:xfrm>
            <a:off x="3143250" y="4427780"/>
            <a:ext cx="2284412" cy="16976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3143250" y="1808164"/>
            <a:ext cx="2284412" cy="2619616"/>
          </a:xfrm>
          <a:solidFill>
            <a:schemeClr val="bg2"/>
          </a:solidFill>
        </p:spPr>
        <p:txBody>
          <a:bodyPr bIns="1008000" anchor="ctr">
            <a:noAutofit/>
          </a:bodyPr>
          <a:lstStyle>
            <a:lvl1pPr algn="ctr">
              <a:buNone/>
              <a:defRPr sz="1600"/>
            </a:lvl1pPr>
          </a:lstStyle>
          <a:p>
            <a:endParaRPr lang="en-US"/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3272650" y="4629005"/>
            <a:ext cx="2030818" cy="541687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6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First name </a:t>
            </a:r>
            <a:br>
              <a:rPr lang="en-US" dirty="0"/>
            </a:br>
            <a:r>
              <a:rPr lang="en-US" dirty="0"/>
              <a:t>Last Name</a:t>
            </a:r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3272650" y="5337445"/>
            <a:ext cx="2030818" cy="169277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buNone/>
              <a:defRPr sz="1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3272650" y="5593240"/>
            <a:ext cx="2030818" cy="338554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buNone/>
              <a:defRPr sz="1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 dirty="0" err="1"/>
              <a:t>name.surename@suse.com</a:t>
            </a:r>
            <a:endParaRPr lang="en-US" noProof="0" dirty="0"/>
          </a:p>
          <a:p>
            <a:pPr lvl="0"/>
            <a:r>
              <a:rPr lang="en-US" noProof="0" dirty="0"/>
              <a:t>+49 123 456 789</a:t>
            </a:r>
          </a:p>
        </p:txBody>
      </p:sp>
      <p:sp>
        <p:nvSpPr>
          <p:cNvPr id="33" name="Rectangle 32"/>
          <p:cNvSpPr/>
          <p:nvPr userDrawn="1"/>
        </p:nvSpPr>
        <p:spPr>
          <a:xfrm>
            <a:off x="5556251" y="4427780"/>
            <a:ext cx="2284412" cy="169761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5556251" y="1808164"/>
            <a:ext cx="2284412" cy="2619616"/>
          </a:xfrm>
          <a:solidFill>
            <a:schemeClr val="bg2"/>
          </a:solidFill>
        </p:spPr>
        <p:txBody>
          <a:bodyPr bIns="1008000" anchor="ctr">
            <a:noAutofit/>
          </a:bodyPr>
          <a:lstStyle>
            <a:lvl1pPr algn="ctr">
              <a:buNone/>
              <a:defRPr sz="1600"/>
            </a:lvl1pPr>
          </a:lstStyle>
          <a:p>
            <a:endParaRPr lang="en-US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5685651" y="4629005"/>
            <a:ext cx="2030818" cy="541687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6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First name </a:t>
            </a:r>
            <a:br>
              <a:rPr lang="en-US" dirty="0"/>
            </a:br>
            <a:r>
              <a:rPr lang="en-US" dirty="0"/>
              <a:t>Last Name</a:t>
            </a:r>
          </a:p>
        </p:txBody>
      </p:sp>
      <p:sp>
        <p:nvSpPr>
          <p:cNvPr id="36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5685651" y="5337445"/>
            <a:ext cx="2030818" cy="169277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buNone/>
              <a:defRPr sz="1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37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5685651" y="5593240"/>
            <a:ext cx="2030818" cy="338554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buNone/>
              <a:defRPr sz="1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 dirty="0" err="1"/>
              <a:t>name.surename@suse.com</a:t>
            </a:r>
            <a:endParaRPr lang="en-US" noProof="0" dirty="0"/>
          </a:p>
          <a:p>
            <a:pPr lvl="0"/>
            <a:r>
              <a:rPr lang="en-US" noProof="0" dirty="0"/>
              <a:t>+49 123 456 789</a:t>
            </a:r>
          </a:p>
        </p:txBody>
      </p:sp>
      <p:sp>
        <p:nvSpPr>
          <p:cNvPr id="38" name="Rectangle 37"/>
          <p:cNvSpPr/>
          <p:nvPr userDrawn="1"/>
        </p:nvSpPr>
        <p:spPr>
          <a:xfrm>
            <a:off x="7969250" y="4427780"/>
            <a:ext cx="2284412" cy="16976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Picture Placeholder 2"/>
          <p:cNvSpPr>
            <a:spLocks noGrp="1"/>
          </p:cNvSpPr>
          <p:nvPr>
            <p:ph type="pic" sz="quarter" idx="27"/>
          </p:nvPr>
        </p:nvSpPr>
        <p:spPr>
          <a:xfrm>
            <a:off x="7969250" y="1808164"/>
            <a:ext cx="2284412" cy="2619616"/>
          </a:xfrm>
          <a:solidFill>
            <a:schemeClr val="bg2"/>
          </a:solidFill>
        </p:spPr>
        <p:txBody>
          <a:bodyPr bIns="1008000" anchor="ctr">
            <a:noAutofit/>
          </a:bodyPr>
          <a:lstStyle>
            <a:lvl1pPr algn="ctr">
              <a:buNone/>
              <a:defRPr sz="1600"/>
            </a:lvl1pPr>
          </a:lstStyle>
          <a:p>
            <a:endParaRPr lang="en-US"/>
          </a:p>
        </p:txBody>
      </p:sp>
      <p:sp>
        <p:nvSpPr>
          <p:cNvPr id="40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8098650" y="4629005"/>
            <a:ext cx="2030818" cy="541687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6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First name </a:t>
            </a:r>
            <a:br>
              <a:rPr lang="en-US" dirty="0"/>
            </a:br>
            <a:r>
              <a:rPr lang="en-US" dirty="0"/>
              <a:t>Last Name</a:t>
            </a:r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8098650" y="5337445"/>
            <a:ext cx="2030818" cy="169277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buNone/>
              <a:defRPr sz="1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8098650" y="5593240"/>
            <a:ext cx="2030818" cy="338554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buNone/>
              <a:defRPr sz="1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 dirty="0" err="1"/>
              <a:t>name.surename@suse.com</a:t>
            </a:r>
            <a:endParaRPr lang="en-US" noProof="0" dirty="0"/>
          </a:p>
          <a:p>
            <a:pPr lvl="0"/>
            <a:r>
              <a:rPr lang="en-US" noProof="0" dirty="0"/>
              <a:t>+49 123 456 789</a:t>
            </a:r>
          </a:p>
        </p:txBody>
      </p:sp>
      <p:sp>
        <p:nvSpPr>
          <p:cNvPr id="44" name="Slide Number Placeholder 5">
            <a:extLst>
              <a:ext uri="{FF2B5EF4-FFF2-40B4-BE49-F238E27FC236}">
                <a16:creationId xmlns:a16="http://schemas.microsoft.com/office/drawing/2014/main" id="{949C644F-0BDF-644F-99DF-183820E039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71275" y="6294734"/>
            <a:ext cx="288888" cy="12311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r">
              <a:defRPr sz="800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</a:lstStyle>
          <a:p>
            <a:pPr algn="r"/>
            <a:fld id="{866D8E11-A83D-46AC-BA35-C493C365AC6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47" name="Graphic 46">
            <a:extLst>
              <a:ext uri="{FF2B5EF4-FFF2-40B4-BE49-F238E27FC236}">
                <a16:creationId xmlns:a16="http://schemas.microsoft.com/office/drawing/2014/main" id="{2E813C9D-B971-0C47-9C8C-B78ABB0996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67542" y="6184072"/>
            <a:ext cx="465932" cy="268807"/>
          </a:xfrm>
          <a:prstGeom prst="rect">
            <a:avLst/>
          </a:prstGeom>
        </p:spPr>
      </p:pic>
      <p:sp>
        <p:nvSpPr>
          <p:cNvPr id="43" name="Title Placeholder 22">
            <a:extLst>
              <a:ext uri="{FF2B5EF4-FFF2-40B4-BE49-F238E27FC236}">
                <a16:creationId xmlns:a16="http://schemas.microsoft.com/office/drawing/2014/main" id="{D819DAA4-B81B-D048-95D4-65888EC353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1837" y="630659"/>
            <a:ext cx="10728326" cy="45550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dirty="0"/>
              <a:t>This is a headline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9ECA150-7FC3-7B45-A279-815358DB657C}"/>
              </a:ext>
            </a:extLst>
          </p:cNvPr>
          <p:cNvGrpSpPr/>
          <p:nvPr userDrawn="1"/>
        </p:nvGrpSpPr>
        <p:grpSpPr>
          <a:xfrm rot="16200000">
            <a:off x="6061664" y="-6061660"/>
            <a:ext cx="68678" cy="12192005"/>
            <a:chOff x="4713353" y="-1"/>
            <a:chExt cx="73891" cy="6858002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B3531A0-673F-C64C-BF8A-A42B2BDBC35A}"/>
                </a:ext>
              </a:extLst>
            </p:cNvPr>
            <p:cNvSpPr/>
            <p:nvPr userDrawn="1"/>
          </p:nvSpPr>
          <p:spPr>
            <a:xfrm>
              <a:off x="4713353" y="-1"/>
              <a:ext cx="73890" cy="411659"/>
            </a:xfrm>
            <a:prstGeom prst="rect">
              <a:avLst/>
            </a:prstGeom>
            <a:solidFill>
              <a:srgbClr val="245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6D97B87-3190-B747-B95E-593F783F8131}"/>
                </a:ext>
              </a:extLst>
            </p:cNvPr>
            <p:cNvSpPr/>
            <p:nvPr userDrawn="1"/>
          </p:nvSpPr>
          <p:spPr>
            <a:xfrm>
              <a:off x="4713354" y="1089421"/>
              <a:ext cx="73889" cy="3393281"/>
            </a:xfrm>
            <a:prstGeom prst="rect">
              <a:avLst/>
            </a:prstGeom>
            <a:solidFill>
              <a:srgbClr val="30BA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A316659-2791-E848-A7AF-D8164B3CD2B7}"/>
                </a:ext>
              </a:extLst>
            </p:cNvPr>
            <p:cNvSpPr/>
            <p:nvPr userDrawn="1"/>
          </p:nvSpPr>
          <p:spPr>
            <a:xfrm>
              <a:off x="4713354" y="4482703"/>
              <a:ext cx="73889" cy="677762"/>
            </a:xfrm>
            <a:prstGeom prst="rect">
              <a:avLst/>
            </a:prstGeom>
            <a:solidFill>
              <a:srgbClr val="FE7C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0D2DA73A-00C5-5A44-8880-D46A97AAF1F7}"/>
                </a:ext>
              </a:extLst>
            </p:cNvPr>
            <p:cNvSpPr/>
            <p:nvPr userDrawn="1"/>
          </p:nvSpPr>
          <p:spPr>
            <a:xfrm>
              <a:off x="4713354" y="5160465"/>
              <a:ext cx="73887" cy="1697536"/>
            </a:xfrm>
            <a:prstGeom prst="rect">
              <a:avLst/>
            </a:prstGeom>
            <a:solidFill>
              <a:srgbClr val="0C32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EEC1A8E-3363-064D-97F0-F7661FC0017B}"/>
                </a:ext>
              </a:extLst>
            </p:cNvPr>
            <p:cNvSpPr/>
            <p:nvPr userDrawn="1"/>
          </p:nvSpPr>
          <p:spPr>
            <a:xfrm>
              <a:off x="4713356" y="411657"/>
              <a:ext cx="73888" cy="67776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036022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hotos |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D771A0-4162-AF42-A7E2-19E42D407FD2}"/>
              </a:ext>
            </a:extLst>
          </p:cNvPr>
          <p:cNvCxnSpPr/>
          <p:nvPr userDrawn="1"/>
        </p:nvCxnSpPr>
        <p:spPr>
          <a:xfrm>
            <a:off x="731838" y="1811002"/>
            <a:ext cx="349091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 userDrawn="1"/>
        </p:nvSpPr>
        <p:spPr>
          <a:xfrm>
            <a:off x="1811337" y="2166939"/>
            <a:ext cx="2411411" cy="108108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731838" y="2166939"/>
            <a:ext cx="1079500" cy="1081086"/>
          </a:xfrm>
          <a:solidFill>
            <a:schemeClr val="bg2"/>
          </a:solidFill>
        </p:spPr>
        <p:txBody>
          <a:bodyPr bIns="503998" anchor="ctr">
            <a:noAutofit/>
          </a:bodyPr>
          <a:lstStyle>
            <a:lvl1pPr algn="ctr">
              <a:buNone/>
              <a:defRPr sz="1200"/>
            </a:lvl1pPr>
          </a:lstStyle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1940737" y="2287139"/>
            <a:ext cx="2162487" cy="231602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First name Last Name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940737" y="2572652"/>
            <a:ext cx="2162487" cy="169277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buNone/>
              <a:defRPr sz="1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1940737" y="2795840"/>
            <a:ext cx="2162487" cy="338554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buNone/>
              <a:defRPr sz="1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 dirty="0" err="1"/>
              <a:t>name.surename@suse.com</a:t>
            </a:r>
            <a:endParaRPr lang="en-US" noProof="0" dirty="0"/>
          </a:p>
          <a:p>
            <a:pPr lvl="0"/>
            <a:r>
              <a:rPr lang="en-US" noProof="0" dirty="0"/>
              <a:t>+49 123 456 789</a:t>
            </a:r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732630" y="3608389"/>
            <a:ext cx="1078707" cy="1081086"/>
          </a:xfrm>
          <a:solidFill>
            <a:schemeClr val="bg2"/>
          </a:solidFill>
        </p:spPr>
        <p:txBody>
          <a:bodyPr bIns="503998" anchor="ctr">
            <a:noAutofit/>
          </a:bodyPr>
          <a:lstStyle>
            <a:lvl1pPr algn="ctr">
              <a:buNone/>
              <a:defRPr sz="1200"/>
            </a:lvl1pPr>
          </a:lstStyle>
          <a:p>
            <a:endParaRPr lang="en-US"/>
          </a:p>
        </p:txBody>
      </p:sp>
      <p:sp>
        <p:nvSpPr>
          <p:cNvPr id="34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731838" y="5047164"/>
            <a:ext cx="1080000" cy="1080000"/>
          </a:xfrm>
          <a:solidFill>
            <a:schemeClr val="bg2"/>
          </a:solidFill>
        </p:spPr>
        <p:txBody>
          <a:bodyPr bIns="503998" anchor="ctr">
            <a:noAutofit/>
          </a:bodyPr>
          <a:lstStyle>
            <a:lvl1pPr algn="ctr">
              <a:buNone/>
              <a:defRPr sz="1200"/>
            </a:lvl1pPr>
          </a:lstStyle>
          <a:p>
            <a:endParaRPr lang="en-US"/>
          </a:p>
        </p:txBody>
      </p:sp>
      <p:sp>
        <p:nvSpPr>
          <p:cNvPr id="39" name="Picture Placeholder 2"/>
          <p:cNvSpPr>
            <a:spLocks noGrp="1"/>
          </p:cNvSpPr>
          <p:nvPr>
            <p:ph type="pic" sz="quarter" idx="27"/>
          </p:nvPr>
        </p:nvSpPr>
        <p:spPr>
          <a:xfrm>
            <a:off x="4351647" y="2166939"/>
            <a:ext cx="1080000" cy="1080000"/>
          </a:xfrm>
          <a:solidFill>
            <a:schemeClr val="bg2"/>
          </a:solidFill>
        </p:spPr>
        <p:txBody>
          <a:bodyPr bIns="503998" anchor="ctr">
            <a:noAutofit/>
          </a:bodyPr>
          <a:lstStyle>
            <a:lvl1pPr algn="ctr">
              <a:buNone/>
              <a:defRPr sz="1200"/>
            </a:lvl1pPr>
          </a:lstStyle>
          <a:p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6FE5668-D381-A943-8EB5-CDF43C036E1C}"/>
              </a:ext>
            </a:extLst>
          </p:cNvPr>
          <p:cNvSpPr/>
          <p:nvPr userDrawn="1"/>
        </p:nvSpPr>
        <p:spPr>
          <a:xfrm>
            <a:off x="1811337" y="3608389"/>
            <a:ext cx="2411411" cy="108108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 Placeholder 5">
            <a:extLst>
              <a:ext uri="{FF2B5EF4-FFF2-40B4-BE49-F238E27FC236}">
                <a16:creationId xmlns:a16="http://schemas.microsoft.com/office/drawing/2014/main" id="{FDAA05B5-C592-6E42-80FC-2545BFCB349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940737" y="3733164"/>
            <a:ext cx="2162487" cy="231602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First name Last Name</a:t>
            </a:r>
          </a:p>
        </p:txBody>
      </p:sp>
      <p:sp>
        <p:nvSpPr>
          <p:cNvPr id="47" name="Text Placeholder 5">
            <a:extLst>
              <a:ext uri="{FF2B5EF4-FFF2-40B4-BE49-F238E27FC236}">
                <a16:creationId xmlns:a16="http://schemas.microsoft.com/office/drawing/2014/main" id="{A9AE1183-D579-174B-9D84-5245C493B75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940737" y="4018677"/>
            <a:ext cx="2162487" cy="169277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buNone/>
              <a:defRPr sz="1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48" name="Text Placeholder 5">
            <a:extLst>
              <a:ext uri="{FF2B5EF4-FFF2-40B4-BE49-F238E27FC236}">
                <a16:creationId xmlns:a16="http://schemas.microsoft.com/office/drawing/2014/main" id="{2379BFFE-E70F-7644-8A23-40284CD4673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940737" y="4241865"/>
            <a:ext cx="2162487" cy="338554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buNone/>
              <a:defRPr sz="1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 dirty="0" err="1"/>
              <a:t>name.surename@suse.com</a:t>
            </a:r>
            <a:endParaRPr lang="en-US" noProof="0" dirty="0"/>
          </a:p>
          <a:p>
            <a:pPr lvl="0"/>
            <a:r>
              <a:rPr lang="en-US" noProof="0" dirty="0"/>
              <a:t>+49 123 456 789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ED51072-C470-564D-A995-C548C57BB592}"/>
              </a:ext>
            </a:extLst>
          </p:cNvPr>
          <p:cNvSpPr/>
          <p:nvPr userDrawn="1"/>
        </p:nvSpPr>
        <p:spPr>
          <a:xfrm>
            <a:off x="1811337" y="5047164"/>
            <a:ext cx="2411411" cy="108108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 Placeholder 5">
            <a:extLst>
              <a:ext uri="{FF2B5EF4-FFF2-40B4-BE49-F238E27FC236}">
                <a16:creationId xmlns:a16="http://schemas.microsoft.com/office/drawing/2014/main" id="{060DFA1A-67F0-6E45-B7CB-0AAE07B6ED2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40737" y="5179189"/>
            <a:ext cx="2162487" cy="231602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First name Last Name</a:t>
            </a:r>
          </a:p>
        </p:txBody>
      </p:sp>
      <p:sp>
        <p:nvSpPr>
          <p:cNvPr id="51" name="Text Placeholder 5">
            <a:extLst>
              <a:ext uri="{FF2B5EF4-FFF2-40B4-BE49-F238E27FC236}">
                <a16:creationId xmlns:a16="http://schemas.microsoft.com/office/drawing/2014/main" id="{4A05ED43-E7D0-7248-9C39-A6E15C41DF6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940737" y="5464702"/>
            <a:ext cx="2162487" cy="169277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buNone/>
              <a:defRPr sz="1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52" name="Text Placeholder 5">
            <a:extLst>
              <a:ext uri="{FF2B5EF4-FFF2-40B4-BE49-F238E27FC236}">
                <a16:creationId xmlns:a16="http://schemas.microsoft.com/office/drawing/2014/main" id="{9D142D52-B588-B242-BEEE-80954D89F49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940737" y="5687890"/>
            <a:ext cx="2162487" cy="338554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buNone/>
              <a:defRPr sz="1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 dirty="0" err="1"/>
              <a:t>name.surename@suse.com</a:t>
            </a:r>
            <a:endParaRPr lang="en-US" noProof="0" dirty="0"/>
          </a:p>
          <a:p>
            <a:pPr lvl="0"/>
            <a:r>
              <a:rPr lang="en-US" noProof="0" dirty="0"/>
              <a:t>+49 123 456 789</a:t>
            </a:r>
          </a:p>
        </p:txBody>
      </p:sp>
      <p:sp>
        <p:nvSpPr>
          <p:cNvPr id="53" name="Picture Placeholder 2">
            <a:extLst>
              <a:ext uri="{FF2B5EF4-FFF2-40B4-BE49-F238E27FC236}">
                <a16:creationId xmlns:a16="http://schemas.microsoft.com/office/drawing/2014/main" id="{C15D9CA6-2E5A-E04E-8F48-393E3C67483A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4351647" y="3608389"/>
            <a:ext cx="1080000" cy="1080000"/>
          </a:xfrm>
          <a:solidFill>
            <a:schemeClr val="bg2"/>
          </a:solidFill>
        </p:spPr>
        <p:txBody>
          <a:bodyPr bIns="503998" anchor="ctr">
            <a:noAutofit/>
          </a:bodyPr>
          <a:lstStyle>
            <a:lvl1pPr algn="ctr">
              <a:buNone/>
              <a:defRPr sz="1200"/>
            </a:lvl1pPr>
          </a:lstStyle>
          <a:p>
            <a:endParaRPr lang="en-US"/>
          </a:p>
        </p:txBody>
      </p:sp>
      <p:sp>
        <p:nvSpPr>
          <p:cNvPr id="54" name="Picture Placeholder 2">
            <a:extLst>
              <a:ext uri="{FF2B5EF4-FFF2-40B4-BE49-F238E27FC236}">
                <a16:creationId xmlns:a16="http://schemas.microsoft.com/office/drawing/2014/main" id="{21C53622-9EFF-7F44-9879-2A2BAA24917D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351647" y="5048251"/>
            <a:ext cx="1080000" cy="1080000"/>
          </a:xfrm>
          <a:solidFill>
            <a:schemeClr val="bg2"/>
          </a:solidFill>
        </p:spPr>
        <p:txBody>
          <a:bodyPr bIns="503998" anchor="ctr">
            <a:noAutofit/>
          </a:bodyPr>
          <a:lstStyle>
            <a:lvl1pPr algn="ctr">
              <a:buNone/>
              <a:defRPr sz="1200"/>
            </a:lvl1pPr>
          </a:lstStyle>
          <a:p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6A0A0D9-4F63-1347-A485-D48CB5FCE08E}"/>
              </a:ext>
            </a:extLst>
          </p:cNvPr>
          <p:cNvSpPr/>
          <p:nvPr userDrawn="1"/>
        </p:nvSpPr>
        <p:spPr>
          <a:xfrm>
            <a:off x="5431647" y="2166939"/>
            <a:ext cx="2411411" cy="10810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 Placeholder 5">
            <a:extLst>
              <a:ext uri="{FF2B5EF4-FFF2-40B4-BE49-F238E27FC236}">
                <a16:creationId xmlns:a16="http://schemas.microsoft.com/office/drawing/2014/main" id="{1FE73530-0F23-7C47-B980-CB5D4FC30383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567227" y="2287139"/>
            <a:ext cx="2162487" cy="231602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First name Last Name</a:t>
            </a:r>
          </a:p>
        </p:txBody>
      </p:sp>
      <p:sp>
        <p:nvSpPr>
          <p:cNvPr id="57" name="Text Placeholder 5">
            <a:extLst>
              <a:ext uri="{FF2B5EF4-FFF2-40B4-BE49-F238E27FC236}">
                <a16:creationId xmlns:a16="http://schemas.microsoft.com/office/drawing/2014/main" id="{2C20F2BC-7D0A-9C41-A26D-FF2723EDE56A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567227" y="2572652"/>
            <a:ext cx="2162487" cy="169277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buNone/>
              <a:defRPr sz="1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58" name="Text Placeholder 5">
            <a:extLst>
              <a:ext uri="{FF2B5EF4-FFF2-40B4-BE49-F238E27FC236}">
                <a16:creationId xmlns:a16="http://schemas.microsoft.com/office/drawing/2014/main" id="{F73FE073-C169-1C42-A33B-4CDA6E8F5BE0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567227" y="2795840"/>
            <a:ext cx="2162487" cy="338554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buNone/>
              <a:defRPr sz="1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 dirty="0" err="1"/>
              <a:t>name.surename@suse.com</a:t>
            </a:r>
            <a:endParaRPr lang="en-US" noProof="0" dirty="0"/>
          </a:p>
          <a:p>
            <a:pPr lvl="0"/>
            <a:r>
              <a:rPr lang="en-US" noProof="0" dirty="0"/>
              <a:t>+49 123 456 789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ACB98DF-9B1C-FF48-8093-AB8D801C3965}"/>
              </a:ext>
            </a:extLst>
          </p:cNvPr>
          <p:cNvSpPr/>
          <p:nvPr userDrawn="1"/>
        </p:nvSpPr>
        <p:spPr>
          <a:xfrm>
            <a:off x="5431646" y="3608389"/>
            <a:ext cx="2411411" cy="1075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 Placeholder 5">
            <a:extLst>
              <a:ext uri="{FF2B5EF4-FFF2-40B4-BE49-F238E27FC236}">
                <a16:creationId xmlns:a16="http://schemas.microsoft.com/office/drawing/2014/main" id="{8B803A65-AD20-5F4F-915B-BE35709930A4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5567227" y="3733164"/>
            <a:ext cx="2162487" cy="231602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First name Last Name</a:t>
            </a:r>
          </a:p>
        </p:txBody>
      </p:sp>
      <p:sp>
        <p:nvSpPr>
          <p:cNvPr id="61" name="Text Placeholder 5">
            <a:extLst>
              <a:ext uri="{FF2B5EF4-FFF2-40B4-BE49-F238E27FC236}">
                <a16:creationId xmlns:a16="http://schemas.microsoft.com/office/drawing/2014/main" id="{37DB8250-C63D-8142-BD2B-A67471689878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5567227" y="4018677"/>
            <a:ext cx="2162487" cy="169277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buNone/>
              <a:defRPr sz="1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62" name="Text Placeholder 5">
            <a:extLst>
              <a:ext uri="{FF2B5EF4-FFF2-40B4-BE49-F238E27FC236}">
                <a16:creationId xmlns:a16="http://schemas.microsoft.com/office/drawing/2014/main" id="{F55826CD-F145-FC46-A4A8-3209D7BDAACA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5567227" y="4241865"/>
            <a:ext cx="2162487" cy="338554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buNone/>
              <a:defRPr sz="1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 dirty="0" err="1"/>
              <a:t>name.surename@suse.com</a:t>
            </a:r>
            <a:endParaRPr lang="en-US" noProof="0" dirty="0"/>
          </a:p>
          <a:p>
            <a:pPr lvl="0"/>
            <a:r>
              <a:rPr lang="en-US" noProof="0" dirty="0"/>
              <a:t>+49 123 456 789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4453EF9-715F-C54A-AE6F-44306514D06B}"/>
              </a:ext>
            </a:extLst>
          </p:cNvPr>
          <p:cNvSpPr/>
          <p:nvPr userDrawn="1"/>
        </p:nvSpPr>
        <p:spPr>
          <a:xfrm>
            <a:off x="5431647" y="5048251"/>
            <a:ext cx="2414588" cy="10810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 Placeholder 5">
            <a:extLst>
              <a:ext uri="{FF2B5EF4-FFF2-40B4-BE49-F238E27FC236}">
                <a16:creationId xmlns:a16="http://schemas.microsoft.com/office/drawing/2014/main" id="{6C0B919D-90D3-3642-AC62-00F989DE8233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567227" y="5179189"/>
            <a:ext cx="2162487" cy="231602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First name Last Name</a:t>
            </a:r>
          </a:p>
        </p:txBody>
      </p:sp>
      <p:sp>
        <p:nvSpPr>
          <p:cNvPr id="65" name="Text Placeholder 5">
            <a:extLst>
              <a:ext uri="{FF2B5EF4-FFF2-40B4-BE49-F238E27FC236}">
                <a16:creationId xmlns:a16="http://schemas.microsoft.com/office/drawing/2014/main" id="{AA8DAEC8-1BE6-774C-816B-D7F36321B36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567227" y="5464702"/>
            <a:ext cx="2162487" cy="169277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buNone/>
              <a:defRPr sz="1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66" name="Text Placeholder 5">
            <a:extLst>
              <a:ext uri="{FF2B5EF4-FFF2-40B4-BE49-F238E27FC236}">
                <a16:creationId xmlns:a16="http://schemas.microsoft.com/office/drawing/2014/main" id="{2794AB15-E47B-F842-BBE7-B0E71B2EDBFF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567227" y="5687890"/>
            <a:ext cx="2162487" cy="338554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buNone/>
              <a:defRPr sz="1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 dirty="0" err="1"/>
              <a:t>name.surename@suse.com</a:t>
            </a:r>
            <a:endParaRPr lang="en-US" noProof="0" dirty="0"/>
          </a:p>
          <a:p>
            <a:pPr lvl="0"/>
            <a:r>
              <a:rPr lang="en-US" noProof="0" dirty="0"/>
              <a:t>+49 123 456 789</a:t>
            </a:r>
          </a:p>
        </p:txBody>
      </p:sp>
      <p:sp>
        <p:nvSpPr>
          <p:cNvPr id="67" name="Picture Placeholder 2">
            <a:extLst>
              <a:ext uri="{FF2B5EF4-FFF2-40B4-BE49-F238E27FC236}">
                <a16:creationId xmlns:a16="http://schemas.microsoft.com/office/drawing/2014/main" id="{406585DE-F3A7-B74B-9B09-055E0913B231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7963194" y="2166939"/>
            <a:ext cx="1080000" cy="1080000"/>
          </a:xfrm>
          <a:solidFill>
            <a:schemeClr val="bg2"/>
          </a:solidFill>
        </p:spPr>
        <p:txBody>
          <a:bodyPr bIns="503998" anchor="ctr">
            <a:noAutofit/>
          </a:bodyPr>
          <a:lstStyle>
            <a:lvl1pPr algn="ctr">
              <a:buNone/>
              <a:defRPr sz="1200"/>
            </a:lvl1pPr>
          </a:lstStyle>
          <a:p>
            <a:endParaRPr lang="en-US"/>
          </a:p>
        </p:txBody>
      </p:sp>
      <p:sp>
        <p:nvSpPr>
          <p:cNvPr id="68" name="Picture Placeholder 2">
            <a:extLst>
              <a:ext uri="{FF2B5EF4-FFF2-40B4-BE49-F238E27FC236}">
                <a16:creationId xmlns:a16="http://schemas.microsoft.com/office/drawing/2014/main" id="{E7003D66-A009-A64D-AA0C-958C7D84D9D3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7963194" y="3608389"/>
            <a:ext cx="1080000" cy="1080000"/>
          </a:xfrm>
          <a:solidFill>
            <a:schemeClr val="bg2"/>
          </a:solidFill>
        </p:spPr>
        <p:txBody>
          <a:bodyPr bIns="503998" anchor="ctr">
            <a:noAutofit/>
          </a:bodyPr>
          <a:lstStyle>
            <a:lvl1pPr algn="ctr">
              <a:buNone/>
              <a:defRPr sz="1200"/>
            </a:lvl1pPr>
          </a:lstStyle>
          <a:p>
            <a:endParaRPr lang="en-US"/>
          </a:p>
        </p:txBody>
      </p:sp>
      <p:sp>
        <p:nvSpPr>
          <p:cNvPr id="69" name="Picture Placeholder 2">
            <a:extLst>
              <a:ext uri="{FF2B5EF4-FFF2-40B4-BE49-F238E27FC236}">
                <a16:creationId xmlns:a16="http://schemas.microsoft.com/office/drawing/2014/main" id="{FC9CD05F-9104-C449-A9F9-677DB214D8E0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7963194" y="5048251"/>
            <a:ext cx="1080000" cy="1080000"/>
          </a:xfrm>
          <a:solidFill>
            <a:schemeClr val="bg2"/>
          </a:solidFill>
        </p:spPr>
        <p:txBody>
          <a:bodyPr bIns="503998" anchor="ctr">
            <a:noAutofit/>
          </a:bodyPr>
          <a:lstStyle>
            <a:lvl1pPr algn="ctr">
              <a:buNone/>
              <a:defRPr sz="1200"/>
            </a:lvl1pPr>
          </a:lstStyle>
          <a:p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12480D7-2AAE-7F4A-965B-ACBEF03C2E1C}"/>
              </a:ext>
            </a:extLst>
          </p:cNvPr>
          <p:cNvSpPr/>
          <p:nvPr userDrawn="1"/>
        </p:nvSpPr>
        <p:spPr>
          <a:xfrm>
            <a:off x="9043194" y="2166939"/>
            <a:ext cx="2411411" cy="10810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 Placeholder 5">
            <a:extLst>
              <a:ext uri="{FF2B5EF4-FFF2-40B4-BE49-F238E27FC236}">
                <a16:creationId xmlns:a16="http://schemas.microsoft.com/office/drawing/2014/main" id="{4144C1EC-C398-AF46-ABB9-6CC05A6F6CE8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9178774" y="2287139"/>
            <a:ext cx="2162487" cy="231602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First name Last Name</a:t>
            </a:r>
          </a:p>
        </p:txBody>
      </p:sp>
      <p:sp>
        <p:nvSpPr>
          <p:cNvPr id="72" name="Text Placeholder 5">
            <a:extLst>
              <a:ext uri="{FF2B5EF4-FFF2-40B4-BE49-F238E27FC236}">
                <a16:creationId xmlns:a16="http://schemas.microsoft.com/office/drawing/2014/main" id="{0A4E4AA8-E703-4141-B05C-D3D6FA14D85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9178774" y="2572652"/>
            <a:ext cx="2162487" cy="169277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buNone/>
              <a:defRPr sz="1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73" name="Text Placeholder 5">
            <a:extLst>
              <a:ext uri="{FF2B5EF4-FFF2-40B4-BE49-F238E27FC236}">
                <a16:creationId xmlns:a16="http://schemas.microsoft.com/office/drawing/2014/main" id="{9D8F0763-AC7D-B94E-97A8-C620D54150BC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178774" y="2795840"/>
            <a:ext cx="2162487" cy="338554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buNone/>
              <a:defRPr sz="1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 dirty="0" err="1"/>
              <a:t>name.surename@suse.com</a:t>
            </a:r>
            <a:endParaRPr lang="en-US" noProof="0" dirty="0"/>
          </a:p>
          <a:p>
            <a:pPr lvl="0"/>
            <a:r>
              <a:rPr lang="en-US" noProof="0" dirty="0"/>
              <a:t>+49 123 456 789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6AECAD8-56B4-B44A-AED9-0C26D4D98C92}"/>
              </a:ext>
            </a:extLst>
          </p:cNvPr>
          <p:cNvSpPr/>
          <p:nvPr userDrawn="1"/>
        </p:nvSpPr>
        <p:spPr>
          <a:xfrm>
            <a:off x="9043193" y="3608389"/>
            <a:ext cx="2411411" cy="1075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 Placeholder 5">
            <a:extLst>
              <a:ext uri="{FF2B5EF4-FFF2-40B4-BE49-F238E27FC236}">
                <a16:creationId xmlns:a16="http://schemas.microsoft.com/office/drawing/2014/main" id="{2B24786B-9D7C-3E4C-9841-1F71E6F06483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178774" y="3733164"/>
            <a:ext cx="2162487" cy="231602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First name Last Name</a:t>
            </a:r>
          </a:p>
        </p:txBody>
      </p:sp>
      <p:sp>
        <p:nvSpPr>
          <p:cNvPr id="76" name="Text Placeholder 5">
            <a:extLst>
              <a:ext uri="{FF2B5EF4-FFF2-40B4-BE49-F238E27FC236}">
                <a16:creationId xmlns:a16="http://schemas.microsoft.com/office/drawing/2014/main" id="{A8126B9E-F37F-CB4B-9FCC-7A3A2456CFEC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178774" y="4018677"/>
            <a:ext cx="2162487" cy="169277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buNone/>
              <a:defRPr sz="1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77" name="Text Placeholder 5">
            <a:extLst>
              <a:ext uri="{FF2B5EF4-FFF2-40B4-BE49-F238E27FC236}">
                <a16:creationId xmlns:a16="http://schemas.microsoft.com/office/drawing/2014/main" id="{6B5E1E12-48FA-1D42-BC70-AF7FA42006C8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178774" y="4241865"/>
            <a:ext cx="2162487" cy="338554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buNone/>
              <a:defRPr sz="1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 dirty="0" err="1"/>
              <a:t>name.surename@suse.com</a:t>
            </a:r>
            <a:endParaRPr lang="en-US" noProof="0" dirty="0"/>
          </a:p>
          <a:p>
            <a:pPr lvl="0"/>
            <a:r>
              <a:rPr lang="en-US" noProof="0" dirty="0"/>
              <a:t>+49 123 456 789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1554F88-C795-6248-9F15-4AD3F3EECD20}"/>
              </a:ext>
            </a:extLst>
          </p:cNvPr>
          <p:cNvSpPr/>
          <p:nvPr userDrawn="1"/>
        </p:nvSpPr>
        <p:spPr>
          <a:xfrm>
            <a:off x="9043194" y="5048251"/>
            <a:ext cx="2414588" cy="10810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 Placeholder 5">
            <a:extLst>
              <a:ext uri="{FF2B5EF4-FFF2-40B4-BE49-F238E27FC236}">
                <a16:creationId xmlns:a16="http://schemas.microsoft.com/office/drawing/2014/main" id="{3C4D0961-64E4-7E47-BBE5-C8C8206B672B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178774" y="5179189"/>
            <a:ext cx="2162487" cy="231602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First name Last Name</a:t>
            </a:r>
          </a:p>
        </p:txBody>
      </p:sp>
      <p:sp>
        <p:nvSpPr>
          <p:cNvPr id="80" name="Text Placeholder 5">
            <a:extLst>
              <a:ext uri="{FF2B5EF4-FFF2-40B4-BE49-F238E27FC236}">
                <a16:creationId xmlns:a16="http://schemas.microsoft.com/office/drawing/2014/main" id="{E51F8781-5EFF-4C44-B3BA-B5D9B6651105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9178774" y="5464702"/>
            <a:ext cx="2162487" cy="169277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buNone/>
              <a:defRPr sz="1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81" name="Text Placeholder 5">
            <a:extLst>
              <a:ext uri="{FF2B5EF4-FFF2-40B4-BE49-F238E27FC236}">
                <a16:creationId xmlns:a16="http://schemas.microsoft.com/office/drawing/2014/main" id="{B1D598ED-FF71-5045-81B1-EBB579969EF4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178774" y="5687890"/>
            <a:ext cx="2162487" cy="338554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buNone/>
              <a:defRPr sz="1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 dirty="0" err="1"/>
              <a:t>name.surename@suse.com</a:t>
            </a:r>
            <a:endParaRPr lang="en-US" noProof="0" dirty="0"/>
          </a:p>
          <a:p>
            <a:pPr lvl="0"/>
            <a:r>
              <a:rPr lang="en-US" noProof="0" dirty="0"/>
              <a:t>+49 123 456 789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25A1DF-3F53-0B42-BF73-DE55C795DE79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1792576" y="1682897"/>
            <a:ext cx="1362006" cy="264688"/>
          </a:xfrm>
          <a:solidFill>
            <a:schemeClr val="bg1"/>
          </a:solidFill>
        </p:spPr>
        <p:txBody>
          <a:bodyPr lIns="108000" rIns="108000"/>
          <a:lstStyle>
            <a:lvl1pPr algn="ctr">
              <a:buNone/>
              <a:defRPr sz="1600"/>
            </a:lvl1pPr>
          </a:lstStyle>
          <a:p>
            <a:pPr lvl="0"/>
            <a:r>
              <a:rPr lang="en-GB" dirty="0"/>
              <a:t>Leadership</a:t>
            </a:r>
            <a:endParaRPr lang="en-US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4F5EBE28-D1E8-4E4A-8840-5AA60F92A86C}"/>
              </a:ext>
            </a:extLst>
          </p:cNvPr>
          <p:cNvCxnSpPr>
            <a:cxnSpLocks/>
          </p:cNvCxnSpPr>
          <p:nvPr userDrawn="1"/>
        </p:nvCxnSpPr>
        <p:spPr>
          <a:xfrm>
            <a:off x="4365265" y="1811002"/>
            <a:ext cx="709489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 Placeholder 4">
            <a:extLst>
              <a:ext uri="{FF2B5EF4-FFF2-40B4-BE49-F238E27FC236}">
                <a16:creationId xmlns:a16="http://schemas.microsoft.com/office/drawing/2014/main" id="{8F30C5BE-16C7-C540-BC7B-360C6B3F5D03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7552691" y="1682896"/>
            <a:ext cx="764050" cy="264688"/>
          </a:xfrm>
          <a:solidFill>
            <a:schemeClr val="bg1"/>
          </a:solidFill>
        </p:spPr>
        <p:txBody>
          <a:bodyPr lIns="108000" rIns="108000"/>
          <a:lstStyle>
            <a:lvl1pPr algn="ctr">
              <a:buNone/>
              <a:defRPr sz="1600"/>
            </a:lvl1pPr>
          </a:lstStyle>
          <a:p>
            <a:pPr lvl="0"/>
            <a:r>
              <a:rPr lang="en-GB" dirty="0"/>
              <a:t>Staff</a:t>
            </a:r>
            <a:endParaRPr lang="en-US" dirty="0"/>
          </a:p>
        </p:txBody>
      </p:sp>
      <p:sp>
        <p:nvSpPr>
          <p:cNvPr id="84" name="Slide Number Placeholder 5">
            <a:extLst>
              <a:ext uri="{FF2B5EF4-FFF2-40B4-BE49-F238E27FC236}">
                <a16:creationId xmlns:a16="http://schemas.microsoft.com/office/drawing/2014/main" id="{8476600C-F1CA-A047-9BD0-B2F3C22CA3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71275" y="6294734"/>
            <a:ext cx="288888" cy="12311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r">
              <a:defRPr sz="800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</a:lstStyle>
          <a:p>
            <a:pPr algn="r"/>
            <a:fld id="{866D8E11-A83D-46AC-BA35-C493C365AC6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6" name="Graphic 85">
            <a:extLst>
              <a:ext uri="{FF2B5EF4-FFF2-40B4-BE49-F238E27FC236}">
                <a16:creationId xmlns:a16="http://schemas.microsoft.com/office/drawing/2014/main" id="{F42A3D1E-E150-7249-85E8-1E590F44D4E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67542" y="6184072"/>
            <a:ext cx="465932" cy="268807"/>
          </a:xfrm>
          <a:prstGeom prst="rect">
            <a:avLst/>
          </a:prstGeom>
        </p:spPr>
      </p:pic>
      <p:sp>
        <p:nvSpPr>
          <p:cNvPr id="87" name="Title Placeholder 22">
            <a:extLst>
              <a:ext uri="{FF2B5EF4-FFF2-40B4-BE49-F238E27FC236}">
                <a16:creationId xmlns:a16="http://schemas.microsoft.com/office/drawing/2014/main" id="{D366AD1F-3B81-7D4A-9502-B18BDFB3FB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1837" y="630659"/>
            <a:ext cx="10728326" cy="45550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dirty="0"/>
              <a:t>This is a headline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CDB7C57E-A6B9-174D-AA70-6CE5EEB6165D}"/>
              </a:ext>
            </a:extLst>
          </p:cNvPr>
          <p:cNvGrpSpPr/>
          <p:nvPr userDrawn="1"/>
        </p:nvGrpSpPr>
        <p:grpSpPr>
          <a:xfrm rot="16200000">
            <a:off x="6061664" y="-6061660"/>
            <a:ext cx="68678" cy="12192005"/>
            <a:chOff x="4713353" y="-1"/>
            <a:chExt cx="73891" cy="6858002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C41EC47E-2F31-8940-9ED0-777B287D87C5}"/>
                </a:ext>
              </a:extLst>
            </p:cNvPr>
            <p:cNvSpPr/>
            <p:nvPr userDrawn="1"/>
          </p:nvSpPr>
          <p:spPr>
            <a:xfrm>
              <a:off x="4713353" y="-1"/>
              <a:ext cx="73890" cy="411659"/>
            </a:xfrm>
            <a:prstGeom prst="rect">
              <a:avLst/>
            </a:prstGeom>
            <a:solidFill>
              <a:srgbClr val="245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8FA22B02-61F5-B04E-94B0-B5FD6265F5D4}"/>
                </a:ext>
              </a:extLst>
            </p:cNvPr>
            <p:cNvSpPr/>
            <p:nvPr userDrawn="1"/>
          </p:nvSpPr>
          <p:spPr>
            <a:xfrm>
              <a:off x="4713354" y="1089421"/>
              <a:ext cx="73889" cy="3393281"/>
            </a:xfrm>
            <a:prstGeom prst="rect">
              <a:avLst/>
            </a:prstGeom>
            <a:solidFill>
              <a:srgbClr val="30BA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2A24F8B3-7A16-9045-A2CD-4862AB03FBBD}"/>
                </a:ext>
              </a:extLst>
            </p:cNvPr>
            <p:cNvSpPr/>
            <p:nvPr userDrawn="1"/>
          </p:nvSpPr>
          <p:spPr>
            <a:xfrm>
              <a:off x="4713354" y="4482703"/>
              <a:ext cx="73889" cy="677762"/>
            </a:xfrm>
            <a:prstGeom prst="rect">
              <a:avLst/>
            </a:prstGeom>
            <a:solidFill>
              <a:srgbClr val="FE7C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2BC5BA13-76FF-7E4A-B402-1BFAB2170FC0}"/>
                </a:ext>
              </a:extLst>
            </p:cNvPr>
            <p:cNvSpPr/>
            <p:nvPr userDrawn="1"/>
          </p:nvSpPr>
          <p:spPr>
            <a:xfrm>
              <a:off x="4713354" y="5160465"/>
              <a:ext cx="73887" cy="1697536"/>
            </a:xfrm>
            <a:prstGeom prst="rect">
              <a:avLst/>
            </a:prstGeom>
            <a:solidFill>
              <a:srgbClr val="0C32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DA5BC3DA-E470-9B44-B244-E9F3C8FA0940}"/>
                </a:ext>
              </a:extLst>
            </p:cNvPr>
            <p:cNvSpPr/>
            <p:nvPr userDrawn="1"/>
          </p:nvSpPr>
          <p:spPr>
            <a:xfrm>
              <a:off x="4713356" y="411657"/>
              <a:ext cx="73888" cy="67776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277263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| Image | Green">
    <p:bg>
      <p:bgPr>
        <a:solidFill>
          <a:srgbClr val="0C32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1" y="4689475"/>
            <a:ext cx="5556250" cy="2168525"/>
          </a:xfrm>
          <a:prstGeom prst="rect">
            <a:avLst/>
          </a:prstGeom>
          <a:solidFill>
            <a:srgbClr val="30BA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3" hasCustomPrompt="1"/>
          </p:nvPr>
        </p:nvSpPr>
        <p:spPr>
          <a:xfrm>
            <a:off x="5556250" y="68684"/>
            <a:ext cx="6635750" cy="6789315"/>
          </a:xfrm>
          <a:prstGeom prst="rect">
            <a:avLst/>
          </a:prstGeom>
          <a:solidFill>
            <a:srgbClr val="175D51"/>
          </a:solidFill>
        </p:spPr>
        <p:txBody>
          <a:bodyPr bIns="1404000" anchor="ctr"/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AU" dirty="0"/>
              <a:t>Insert Image</a:t>
            </a:r>
            <a:endParaRPr lang="en-US" dirty="0"/>
          </a:p>
        </p:txBody>
      </p:sp>
      <p:sp>
        <p:nvSpPr>
          <p:cNvPr id="18" name="Text Placeholder 24"/>
          <p:cNvSpPr>
            <a:spLocks noGrp="1"/>
          </p:cNvSpPr>
          <p:nvPr>
            <p:ph type="body" sz="quarter" idx="15" hasCustomPrompt="1"/>
          </p:nvPr>
        </p:nvSpPr>
        <p:spPr>
          <a:xfrm>
            <a:off x="731838" y="5023995"/>
            <a:ext cx="3458936" cy="914096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None/>
              <a:defRPr sz="1800" baseline="0">
                <a:solidFill>
                  <a:schemeClr val="bg1"/>
                </a:solidFill>
                <a:latin typeface="Poppins Light" panose="00000400000000000000" pitchFamily="2" charset="0"/>
                <a:cs typeface="Poppins Light" panose="00000400000000000000" pitchFamily="2" charset="0"/>
              </a:defRPr>
            </a:lvl1pPr>
          </a:lstStyle>
          <a:p>
            <a:pPr lvl="0"/>
            <a:r>
              <a:rPr lang="en-US" dirty="0"/>
              <a:t>This is a subheading.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19" name="Text Placeholder 20"/>
          <p:cNvSpPr>
            <a:spLocks noGrp="1"/>
          </p:cNvSpPr>
          <p:nvPr>
            <p:ph type="body" sz="quarter" idx="16" hasCustomPrompt="1"/>
          </p:nvPr>
        </p:nvSpPr>
        <p:spPr>
          <a:xfrm>
            <a:off x="731838" y="2747145"/>
            <a:ext cx="3765733" cy="134190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None/>
              <a:defRPr sz="3200" baseline="0">
                <a:solidFill>
                  <a:schemeClr val="bg1"/>
                </a:solidFill>
                <a:latin typeface="Poppins Medium" panose="00000600000000000000" pitchFamily="2" charset="0"/>
                <a:cs typeface="Poppins Medium" panose="00000600000000000000" pitchFamily="2" charset="0"/>
              </a:defRPr>
            </a:lvl1pPr>
          </a:lstStyle>
          <a:p>
            <a:pPr lvl="0"/>
            <a:r>
              <a:rPr lang="en-US" dirty="0"/>
              <a:t>This is a multi line heading for the divider.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1194060" y="6294735"/>
            <a:ext cx="1230164" cy="12311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AU" sz="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Copyright © SUSE 2022 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1A1EE5D5-02E9-2C40-A48B-2FEF7B721A3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67542" y="6184072"/>
            <a:ext cx="465932" cy="268806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014FC823-BAA7-0D47-BD6B-FC0633B2CFEC}"/>
              </a:ext>
            </a:extLst>
          </p:cNvPr>
          <p:cNvGrpSpPr/>
          <p:nvPr userDrawn="1"/>
        </p:nvGrpSpPr>
        <p:grpSpPr>
          <a:xfrm rot="16200000">
            <a:off x="6061665" y="-6061660"/>
            <a:ext cx="68678" cy="12192005"/>
            <a:chOff x="4713353" y="-1"/>
            <a:chExt cx="73891" cy="685800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126D6CF-A1C1-0644-80F6-0E805D6C541E}"/>
                </a:ext>
              </a:extLst>
            </p:cNvPr>
            <p:cNvSpPr/>
            <p:nvPr userDrawn="1"/>
          </p:nvSpPr>
          <p:spPr>
            <a:xfrm>
              <a:off x="4713353" y="-1"/>
              <a:ext cx="73890" cy="411659"/>
            </a:xfrm>
            <a:prstGeom prst="rect">
              <a:avLst/>
            </a:prstGeom>
            <a:solidFill>
              <a:srgbClr val="245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A58D322-A3C0-B74B-9931-C3C558C74CDD}"/>
                </a:ext>
              </a:extLst>
            </p:cNvPr>
            <p:cNvSpPr/>
            <p:nvPr userDrawn="1"/>
          </p:nvSpPr>
          <p:spPr>
            <a:xfrm>
              <a:off x="4713357" y="1089421"/>
              <a:ext cx="73886" cy="2035968"/>
            </a:xfrm>
            <a:prstGeom prst="rect">
              <a:avLst/>
            </a:prstGeom>
            <a:solidFill>
              <a:srgbClr val="30BA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5EE8A09-B263-1F4C-9278-E7366AED8C0F}"/>
                </a:ext>
              </a:extLst>
            </p:cNvPr>
            <p:cNvSpPr/>
            <p:nvPr userDrawn="1"/>
          </p:nvSpPr>
          <p:spPr>
            <a:xfrm>
              <a:off x="4713357" y="3125390"/>
              <a:ext cx="73887" cy="2035076"/>
            </a:xfrm>
            <a:prstGeom prst="rect">
              <a:avLst/>
            </a:prstGeom>
            <a:solidFill>
              <a:srgbClr val="FE7C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9CE98E5-F478-8046-A456-89F96D4D2B99}"/>
                </a:ext>
              </a:extLst>
            </p:cNvPr>
            <p:cNvSpPr/>
            <p:nvPr userDrawn="1"/>
          </p:nvSpPr>
          <p:spPr>
            <a:xfrm>
              <a:off x="4713354" y="5160465"/>
              <a:ext cx="73887" cy="169753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3696992-D6C2-BC42-A230-BACBEE2D5712}"/>
                </a:ext>
              </a:extLst>
            </p:cNvPr>
            <p:cNvSpPr/>
            <p:nvPr userDrawn="1"/>
          </p:nvSpPr>
          <p:spPr>
            <a:xfrm>
              <a:off x="4713357" y="411658"/>
              <a:ext cx="73887" cy="67776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341398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| Image |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 userDrawn="1"/>
        </p:nvSpPr>
        <p:spPr>
          <a:xfrm>
            <a:off x="1" y="4689475"/>
            <a:ext cx="5592726" cy="216852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 Placeholder 24"/>
          <p:cNvSpPr>
            <a:spLocks noGrp="1"/>
          </p:cNvSpPr>
          <p:nvPr>
            <p:ph type="body" sz="quarter" idx="15" hasCustomPrompt="1"/>
          </p:nvPr>
        </p:nvSpPr>
        <p:spPr>
          <a:xfrm>
            <a:off x="731838" y="5023995"/>
            <a:ext cx="3458936" cy="720725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None/>
              <a:defRPr sz="1800" baseline="0">
                <a:solidFill>
                  <a:schemeClr val="bg1"/>
                </a:solidFill>
                <a:latin typeface="Poppins Light" panose="00000400000000000000" pitchFamily="2" charset="0"/>
                <a:cs typeface="Poppins Light" panose="00000400000000000000" pitchFamily="2" charset="0"/>
              </a:defRPr>
            </a:lvl1pPr>
          </a:lstStyle>
          <a:p>
            <a:pPr lvl="0"/>
            <a:r>
              <a:rPr lang="en-US" dirty="0"/>
              <a:t>This is a subheading.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59" name="Text Placeholder 20">
            <a:extLst>
              <a:ext uri="{FF2B5EF4-FFF2-40B4-BE49-F238E27FC236}">
                <a16:creationId xmlns:a16="http://schemas.microsoft.com/office/drawing/2014/main" id="{E88A184D-33F6-7C41-AA71-C8EC8B8D6F7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31838" y="2747145"/>
            <a:ext cx="3765733" cy="134190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None/>
              <a:defRPr sz="3200" baseline="0">
                <a:solidFill>
                  <a:schemeClr val="bg1"/>
                </a:solidFill>
                <a:latin typeface="Poppins Medium" panose="00000600000000000000" pitchFamily="2" charset="0"/>
                <a:cs typeface="Poppins Medium" panose="00000600000000000000" pitchFamily="2" charset="0"/>
              </a:defRPr>
            </a:lvl1pPr>
          </a:lstStyle>
          <a:p>
            <a:pPr lvl="0"/>
            <a:r>
              <a:rPr lang="en-US" dirty="0"/>
              <a:t>This is a multi line heading for the divider.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F8A0F2B-072F-6E4D-985C-5DEB7871510F}"/>
              </a:ext>
            </a:extLst>
          </p:cNvPr>
          <p:cNvSpPr txBox="1"/>
          <p:nvPr userDrawn="1"/>
        </p:nvSpPr>
        <p:spPr>
          <a:xfrm>
            <a:off x="1194060" y="6294735"/>
            <a:ext cx="1230164" cy="12311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AU" sz="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Copyright © SUSE 2022</a:t>
            </a:r>
          </a:p>
        </p:txBody>
      </p:sp>
      <p:sp>
        <p:nvSpPr>
          <p:cNvPr id="63" name="Picture Placeholder 15">
            <a:extLst>
              <a:ext uri="{FF2B5EF4-FFF2-40B4-BE49-F238E27FC236}">
                <a16:creationId xmlns:a16="http://schemas.microsoft.com/office/drawing/2014/main" id="{9F99AB39-9FBC-4245-A63A-A398A9B371F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556250" y="68684"/>
            <a:ext cx="6635750" cy="6789315"/>
          </a:xfrm>
          <a:prstGeom prst="rect">
            <a:avLst/>
          </a:prstGeom>
          <a:solidFill>
            <a:srgbClr val="3138A7"/>
          </a:solidFill>
        </p:spPr>
        <p:txBody>
          <a:bodyPr bIns="1404000" anchor="ctr"/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AU" dirty="0"/>
              <a:t>Insert Image</a:t>
            </a:r>
            <a:endParaRPr lang="en-US" dirty="0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572FD3EB-F020-9940-8638-69B1978F100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67542" y="6184072"/>
            <a:ext cx="465932" cy="268806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F5F872BC-0328-B848-AC94-36997AEDEFFD}"/>
              </a:ext>
            </a:extLst>
          </p:cNvPr>
          <p:cNvGrpSpPr/>
          <p:nvPr userDrawn="1"/>
        </p:nvGrpSpPr>
        <p:grpSpPr>
          <a:xfrm rot="16200000">
            <a:off x="6061665" y="-6061660"/>
            <a:ext cx="68678" cy="12192005"/>
            <a:chOff x="4713353" y="-1"/>
            <a:chExt cx="73891" cy="685800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D2DA6DD-ECB8-074E-8601-E6B0DDC8DC12}"/>
                </a:ext>
              </a:extLst>
            </p:cNvPr>
            <p:cNvSpPr/>
            <p:nvPr userDrawn="1"/>
          </p:nvSpPr>
          <p:spPr>
            <a:xfrm>
              <a:off x="4713353" y="-1"/>
              <a:ext cx="73890" cy="411659"/>
            </a:xfrm>
            <a:prstGeom prst="rect">
              <a:avLst/>
            </a:prstGeom>
            <a:solidFill>
              <a:srgbClr val="245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A2DEEF6-1772-184E-B1B4-24417226B923}"/>
                </a:ext>
              </a:extLst>
            </p:cNvPr>
            <p:cNvSpPr/>
            <p:nvPr userDrawn="1"/>
          </p:nvSpPr>
          <p:spPr>
            <a:xfrm>
              <a:off x="4713357" y="1089421"/>
              <a:ext cx="73886" cy="2035968"/>
            </a:xfrm>
            <a:prstGeom prst="rect">
              <a:avLst/>
            </a:prstGeom>
            <a:solidFill>
              <a:srgbClr val="30BA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B74FDD9-529D-C149-A292-A87D341E274A}"/>
                </a:ext>
              </a:extLst>
            </p:cNvPr>
            <p:cNvSpPr/>
            <p:nvPr userDrawn="1"/>
          </p:nvSpPr>
          <p:spPr>
            <a:xfrm>
              <a:off x="4713357" y="3125390"/>
              <a:ext cx="73887" cy="2035076"/>
            </a:xfrm>
            <a:prstGeom prst="rect">
              <a:avLst/>
            </a:prstGeom>
            <a:solidFill>
              <a:srgbClr val="FE7C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CE12924-619C-6848-97CF-C7D9E14DBCC6}"/>
                </a:ext>
              </a:extLst>
            </p:cNvPr>
            <p:cNvSpPr/>
            <p:nvPr userDrawn="1"/>
          </p:nvSpPr>
          <p:spPr>
            <a:xfrm>
              <a:off x="4713354" y="5160465"/>
              <a:ext cx="73887" cy="169753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B2D7B70-8913-A646-BD21-C7822A85CD07}"/>
                </a:ext>
              </a:extLst>
            </p:cNvPr>
            <p:cNvSpPr/>
            <p:nvPr userDrawn="1"/>
          </p:nvSpPr>
          <p:spPr>
            <a:xfrm>
              <a:off x="4713357" y="411658"/>
              <a:ext cx="73887" cy="67776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185303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 Divider Slide |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 userDrawn="1"/>
        </p:nvSpPr>
        <p:spPr>
          <a:xfrm>
            <a:off x="1194060" y="6294735"/>
            <a:ext cx="1230164" cy="12311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AU" sz="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Copyright © SUSE 2022</a:t>
            </a:r>
          </a:p>
        </p:txBody>
      </p:sp>
      <p:sp>
        <p:nvSpPr>
          <p:cNvPr id="58" name="Text Placeholder 24"/>
          <p:cNvSpPr>
            <a:spLocks noGrp="1"/>
          </p:cNvSpPr>
          <p:nvPr>
            <p:ph type="body" sz="quarter" idx="15" hasCustomPrompt="1"/>
          </p:nvPr>
        </p:nvSpPr>
        <p:spPr>
          <a:xfrm>
            <a:off x="731838" y="5023995"/>
            <a:ext cx="3458936" cy="914096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None/>
              <a:defRPr sz="1800" baseline="0">
                <a:solidFill>
                  <a:schemeClr val="bg1"/>
                </a:solidFill>
                <a:latin typeface="Poppins Light" panose="00000400000000000000" pitchFamily="2" charset="0"/>
                <a:cs typeface="Poppins Light" panose="00000400000000000000" pitchFamily="2" charset="0"/>
              </a:defRPr>
            </a:lvl1pPr>
          </a:lstStyle>
          <a:p>
            <a:pPr lvl="0"/>
            <a:r>
              <a:rPr lang="en-US" dirty="0"/>
              <a:t>This is a subheading.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02703006-D2CE-4446-8BD4-FCFA4AF880E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31838" y="2747145"/>
            <a:ext cx="3765733" cy="134190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None/>
              <a:defRPr sz="3200" baseline="0">
                <a:solidFill>
                  <a:schemeClr val="bg1"/>
                </a:solidFill>
                <a:latin typeface="Poppins Medium" panose="00000600000000000000" pitchFamily="2" charset="0"/>
                <a:cs typeface="Poppins Medium" panose="00000600000000000000" pitchFamily="2" charset="0"/>
              </a:defRPr>
            </a:lvl1pPr>
          </a:lstStyle>
          <a:p>
            <a:pPr lvl="0"/>
            <a:r>
              <a:rPr lang="en-US" dirty="0"/>
              <a:t>This is a multi line heading for the sub divider.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80FDCF5C-86B3-F440-A893-470B69F0DB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71275" y="6294734"/>
            <a:ext cx="288888" cy="12311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r">
              <a:defRPr sz="8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</a:lstStyle>
          <a:p>
            <a:fld id="{866D8E11-A83D-46AC-BA35-C493C365AC6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4AF8D14F-4AC9-3A47-A623-75AEACF02C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67542" y="6184072"/>
            <a:ext cx="465932" cy="268806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D714D376-7D0D-F54B-A54B-A2161EA74C36}"/>
              </a:ext>
            </a:extLst>
          </p:cNvPr>
          <p:cNvGrpSpPr/>
          <p:nvPr userDrawn="1"/>
        </p:nvGrpSpPr>
        <p:grpSpPr>
          <a:xfrm rot="16200000">
            <a:off x="6061664" y="-6061660"/>
            <a:ext cx="68678" cy="12192005"/>
            <a:chOff x="4713353" y="-1"/>
            <a:chExt cx="73891" cy="685800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74BC7B6-F0F9-C14D-A791-D1117243008E}"/>
                </a:ext>
              </a:extLst>
            </p:cNvPr>
            <p:cNvSpPr/>
            <p:nvPr userDrawn="1"/>
          </p:nvSpPr>
          <p:spPr>
            <a:xfrm>
              <a:off x="4713353" y="-1"/>
              <a:ext cx="73890" cy="411659"/>
            </a:xfrm>
            <a:prstGeom prst="rect">
              <a:avLst/>
            </a:prstGeom>
            <a:solidFill>
              <a:srgbClr val="245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F25AF68-C4D3-C244-A93B-AC3F3D323B86}"/>
                </a:ext>
              </a:extLst>
            </p:cNvPr>
            <p:cNvSpPr/>
            <p:nvPr userDrawn="1"/>
          </p:nvSpPr>
          <p:spPr>
            <a:xfrm>
              <a:off x="4713354" y="1089421"/>
              <a:ext cx="73889" cy="3393281"/>
            </a:xfrm>
            <a:prstGeom prst="rect">
              <a:avLst/>
            </a:prstGeom>
            <a:solidFill>
              <a:srgbClr val="30BA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B8CE747-C46B-E149-B655-6698F061B6A3}"/>
                </a:ext>
              </a:extLst>
            </p:cNvPr>
            <p:cNvSpPr/>
            <p:nvPr userDrawn="1"/>
          </p:nvSpPr>
          <p:spPr>
            <a:xfrm>
              <a:off x="4713354" y="4482703"/>
              <a:ext cx="73889" cy="677762"/>
            </a:xfrm>
            <a:prstGeom prst="rect">
              <a:avLst/>
            </a:prstGeom>
            <a:solidFill>
              <a:srgbClr val="FE7C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1218257-A5D8-BA41-BC14-710D89AE8F8D}"/>
                </a:ext>
              </a:extLst>
            </p:cNvPr>
            <p:cNvSpPr/>
            <p:nvPr userDrawn="1"/>
          </p:nvSpPr>
          <p:spPr>
            <a:xfrm>
              <a:off x="4713354" y="5160465"/>
              <a:ext cx="73887" cy="169753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41290B9-94EE-AA43-A219-FDCC171A6C35}"/>
                </a:ext>
              </a:extLst>
            </p:cNvPr>
            <p:cNvSpPr/>
            <p:nvPr userDrawn="1"/>
          </p:nvSpPr>
          <p:spPr>
            <a:xfrm>
              <a:off x="4713356" y="411657"/>
              <a:ext cx="73888" cy="67776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354374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 Divider Slide | Gree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 userDrawn="1"/>
        </p:nvSpPr>
        <p:spPr>
          <a:xfrm>
            <a:off x="1194060" y="6294735"/>
            <a:ext cx="1230164" cy="12311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AU" sz="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Copyright © SUSE 2022 </a:t>
            </a:r>
          </a:p>
        </p:txBody>
      </p:sp>
      <p:sp>
        <p:nvSpPr>
          <p:cNvPr id="58" name="Text Placeholder 24"/>
          <p:cNvSpPr>
            <a:spLocks noGrp="1"/>
          </p:cNvSpPr>
          <p:nvPr>
            <p:ph type="body" sz="quarter" idx="15" hasCustomPrompt="1"/>
          </p:nvPr>
        </p:nvSpPr>
        <p:spPr>
          <a:xfrm>
            <a:off x="731838" y="5023995"/>
            <a:ext cx="3458936" cy="914096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None/>
              <a:defRPr sz="1800" baseline="0">
                <a:solidFill>
                  <a:schemeClr val="bg1"/>
                </a:solidFill>
                <a:latin typeface="Poppins Light" panose="00000400000000000000" pitchFamily="2" charset="0"/>
                <a:cs typeface="Poppins Light" panose="00000400000000000000" pitchFamily="2" charset="0"/>
              </a:defRPr>
            </a:lvl1pPr>
          </a:lstStyle>
          <a:p>
            <a:pPr lvl="0"/>
            <a:r>
              <a:rPr lang="en-US" dirty="0"/>
              <a:t>This is a subheading.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02703006-D2CE-4446-8BD4-FCFA4AF880E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31838" y="2747145"/>
            <a:ext cx="3765733" cy="134190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None/>
              <a:defRPr sz="3200" baseline="0">
                <a:solidFill>
                  <a:schemeClr val="bg1"/>
                </a:solidFill>
                <a:latin typeface="Poppins Medium" panose="00000600000000000000" pitchFamily="2" charset="0"/>
                <a:cs typeface="Poppins Medium" panose="00000600000000000000" pitchFamily="2" charset="0"/>
              </a:defRPr>
            </a:lvl1pPr>
          </a:lstStyle>
          <a:p>
            <a:pPr lvl="0"/>
            <a:r>
              <a:rPr lang="en-US" dirty="0"/>
              <a:t>This is a multi line heading for the sub divider.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D7F32885-17BE-BB4C-BC30-A4F388E5EDB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67542" y="6184072"/>
            <a:ext cx="465932" cy="268806"/>
          </a:xfrm>
          <a:prstGeom prst="rect">
            <a:avLst/>
          </a:prstGeom>
        </p:spPr>
      </p:pic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4B20EB30-CB43-734C-8DF0-DAB944A28E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71275" y="6294734"/>
            <a:ext cx="288888" cy="12311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r">
              <a:defRPr sz="8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</a:lstStyle>
          <a:p>
            <a:fld id="{866D8E11-A83D-46AC-BA35-C493C365AC69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89DCBA6-2AB6-C440-8E88-1FB782E4B7F7}"/>
              </a:ext>
            </a:extLst>
          </p:cNvPr>
          <p:cNvGrpSpPr/>
          <p:nvPr userDrawn="1"/>
        </p:nvGrpSpPr>
        <p:grpSpPr>
          <a:xfrm rot="16200000">
            <a:off x="6061664" y="-6061660"/>
            <a:ext cx="68678" cy="12192005"/>
            <a:chOff x="4713353" y="-1"/>
            <a:chExt cx="73891" cy="685800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889F473-B9AC-7E4C-9A8E-A9A212293512}"/>
                </a:ext>
              </a:extLst>
            </p:cNvPr>
            <p:cNvSpPr/>
            <p:nvPr userDrawn="1"/>
          </p:nvSpPr>
          <p:spPr>
            <a:xfrm>
              <a:off x="4713353" y="-1"/>
              <a:ext cx="73890" cy="411659"/>
            </a:xfrm>
            <a:prstGeom prst="rect">
              <a:avLst/>
            </a:prstGeom>
            <a:solidFill>
              <a:srgbClr val="245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54A3BF4-F103-0C45-A5B2-DAA83B5C852E}"/>
                </a:ext>
              </a:extLst>
            </p:cNvPr>
            <p:cNvSpPr/>
            <p:nvPr userDrawn="1"/>
          </p:nvSpPr>
          <p:spPr>
            <a:xfrm>
              <a:off x="4713354" y="1089421"/>
              <a:ext cx="73889" cy="339328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3F7BF4F-0E05-A24A-A408-EBB78BEF68BC}"/>
                </a:ext>
              </a:extLst>
            </p:cNvPr>
            <p:cNvSpPr/>
            <p:nvPr userDrawn="1"/>
          </p:nvSpPr>
          <p:spPr>
            <a:xfrm>
              <a:off x="4713354" y="4482703"/>
              <a:ext cx="73889" cy="677762"/>
            </a:xfrm>
            <a:prstGeom prst="rect">
              <a:avLst/>
            </a:prstGeom>
            <a:solidFill>
              <a:srgbClr val="FE7C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3AB792C-FE6C-F745-95E1-DAAE8F155065}"/>
                </a:ext>
              </a:extLst>
            </p:cNvPr>
            <p:cNvSpPr/>
            <p:nvPr userDrawn="1"/>
          </p:nvSpPr>
          <p:spPr>
            <a:xfrm>
              <a:off x="4713354" y="5160465"/>
              <a:ext cx="73887" cy="169753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AB63EDA-9273-864F-865D-7F36E87027EA}"/>
                </a:ext>
              </a:extLst>
            </p:cNvPr>
            <p:cNvSpPr/>
            <p:nvPr userDrawn="1"/>
          </p:nvSpPr>
          <p:spPr>
            <a:xfrm>
              <a:off x="4713356" y="411657"/>
              <a:ext cx="73888" cy="67776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789888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per Sub Divider Slide | Orang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 userDrawn="1"/>
        </p:nvSpPr>
        <p:spPr>
          <a:xfrm>
            <a:off x="1194060" y="6294735"/>
            <a:ext cx="1230164" cy="12311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AU" sz="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Copyright © SUSE 2022 </a:t>
            </a:r>
          </a:p>
        </p:txBody>
      </p:sp>
      <p:sp>
        <p:nvSpPr>
          <p:cNvPr id="58" name="Text Placeholder 24"/>
          <p:cNvSpPr>
            <a:spLocks noGrp="1"/>
          </p:cNvSpPr>
          <p:nvPr>
            <p:ph type="body" sz="quarter" idx="15" hasCustomPrompt="1"/>
          </p:nvPr>
        </p:nvSpPr>
        <p:spPr>
          <a:xfrm>
            <a:off x="731838" y="5023995"/>
            <a:ext cx="3458936" cy="914096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None/>
              <a:defRPr sz="1800" baseline="0">
                <a:solidFill>
                  <a:schemeClr val="bg1"/>
                </a:solidFill>
                <a:latin typeface="Poppins Light" panose="00000400000000000000" pitchFamily="2" charset="0"/>
                <a:cs typeface="Poppins Light" panose="00000400000000000000" pitchFamily="2" charset="0"/>
              </a:defRPr>
            </a:lvl1pPr>
          </a:lstStyle>
          <a:p>
            <a:pPr lvl="0"/>
            <a:r>
              <a:rPr lang="en-US" dirty="0"/>
              <a:t>This is a subheading.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02703006-D2CE-4446-8BD4-FCFA4AF880E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31838" y="2747145"/>
            <a:ext cx="3765733" cy="134190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None/>
              <a:defRPr sz="3200" baseline="0">
                <a:solidFill>
                  <a:schemeClr val="bg1"/>
                </a:solidFill>
                <a:latin typeface="Poppins Medium" panose="00000600000000000000" pitchFamily="2" charset="0"/>
                <a:cs typeface="Poppins Medium" panose="00000600000000000000" pitchFamily="2" charset="0"/>
              </a:defRPr>
            </a:lvl1pPr>
          </a:lstStyle>
          <a:p>
            <a:pPr lvl="0"/>
            <a:r>
              <a:rPr lang="en-US" dirty="0"/>
              <a:t>This is a multi line heading for the super sub divider.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D073F0B2-9AF4-5E48-B8BF-82F834079F4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67542" y="6184072"/>
            <a:ext cx="465932" cy="268806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2C813E8-C658-124C-9153-E30C9CE327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71275" y="6294734"/>
            <a:ext cx="288888" cy="12311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r">
              <a:defRPr sz="8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</a:lstStyle>
          <a:p>
            <a:fld id="{866D8E11-A83D-46AC-BA35-C493C365AC69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ADC953B-1085-7D4E-8BAF-9520C2CDA52C}"/>
              </a:ext>
            </a:extLst>
          </p:cNvPr>
          <p:cNvGrpSpPr/>
          <p:nvPr userDrawn="1"/>
        </p:nvGrpSpPr>
        <p:grpSpPr>
          <a:xfrm rot="16200000">
            <a:off x="6061664" y="-6061660"/>
            <a:ext cx="68678" cy="12192005"/>
            <a:chOff x="4713353" y="-1"/>
            <a:chExt cx="73891" cy="685800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F8BC6A8-0D3D-C448-963A-A211C6C5B8B4}"/>
                </a:ext>
              </a:extLst>
            </p:cNvPr>
            <p:cNvSpPr/>
            <p:nvPr userDrawn="1"/>
          </p:nvSpPr>
          <p:spPr>
            <a:xfrm>
              <a:off x="4713353" y="-1"/>
              <a:ext cx="73890" cy="411659"/>
            </a:xfrm>
            <a:prstGeom prst="rect">
              <a:avLst/>
            </a:prstGeom>
            <a:solidFill>
              <a:srgbClr val="245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42ADC63-4B7D-3345-BACF-34B283038F06}"/>
                </a:ext>
              </a:extLst>
            </p:cNvPr>
            <p:cNvSpPr/>
            <p:nvPr userDrawn="1"/>
          </p:nvSpPr>
          <p:spPr>
            <a:xfrm>
              <a:off x="4713354" y="1089421"/>
              <a:ext cx="73889" cy="3393281"/>
            </a:xfrm>
            <a:prstGeom prst="rect">
              <a:avLst/>
            </a:prstGeom>
            <a:solidFill>
              <a:srgbClr val="30BA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9A3E77D-70C4-EE48-9C1D-4765F69FAC70}"/>
                </a:ext>
              </a:extLst>
            </p:cNvPr>
            <p:cNvSpPr/>
            <p:nvPr userDrawn="1"/>
          </p:nvSpPr>
          <p:spPr>
            <a:xfrm>
              <a:off x="4713354" y="4482703"/>
              <a:ext cx="73889" cy="67776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879999E-C896-7C4A-8A5B-E72A99E1C461}"/>
                </a:ext>
              </a:extLst>
            </p:cNvPr>
            <p:cNvSpPr/>
            <p:nvPr userDrawn="1"/>
          </p:nvSpPr>
          <p:spPr>
            <a:xfrm>
              <a:off x="4713354" y="5160465"/>
              <a:ext cx="73887" cy="1697536"/>
            </a:xfrm>
            <a:prstGeom prst="rect">
              <a:avLst/>
            </a:prstGeom>
            <a:solidFill>
              <a:srgbClr val="0C32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E748FD0-B8D6-6946-9DDC-0A0152A8D80D}"/>
                </a:ext>
              </a:extLst>
            </p:cNvPr>
            <p:cNvSpPr/>
            <p:nvPr userDrawn="1"/>
          </p:nvSpPr>
          <p:spPr>
            <a:xfrm>
              <a:off x="4713356" y="411657"/>
              <a:ext cx="73888" cy="67776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346756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per Sub Divider Slide | Mi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 userDrawn="1"/>
        </p:nvSpPr>
        <p:spPr>
          <a:xfrm>
            <a:off x="1194060" y="6294735"/>
            <a:ext cx="1230164" cy="12311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AU" sz="800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Copyright © SUSE 2022</a:t>
            </a:r>
          </a:p>
        </p:txBody>
      </p:sp>
      <p:sp>
        <p:nvSpPr>
          <p:cNvPr id="58" name="Text Placeholder 24"/>
          <p:cNvSpPr>
            <a:spLocks noGrp="1"/>
          </p:cNvSpPr>
          <p:nvPr>
            <p:ph type="body" sz="quarter" idx="15" hasCustomPrompt="1"/>
          </p:nvPr>
        </p:nvSpPr>
        <p:spPr>
          <a:xfrm>
            <a:off x="731838" y="5023995"/>
            <a:ext cx="3458936" cy="914096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None/>
              <a:defRPr sz="1800" baseline="0">
                <a:solidFill>
                  <a:schemeClr val="tx2"/>
                </a:solidFill>
                <a:latin typeface="Poppins Light" panose="00000400000000000000" pitchFamily="2" charset="0"/>
                <a:cs typeface="Poppins Light" panose="00000400000000000000" pitchFamily="2" charset="0"/>
              </a:defRPr>
            </a:lvl1pPr>
          </a:lstStyle>
          <a:p>
            <a:pPr lvl="0"/>
            <a:r>
              <a:rPr lang="en-US" dirty="0"/>
              <a:t>This is a subheading.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02703006-D2CE-4446-8BD4-FCFA4AF880E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31838" y="2747145"/>
            <a:ext cx="3765733" cy="134190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None/>
              <a:defRPr sz="3200" baseline="0">
                <a:solidFill>
                  <a:schemeClr val="tx2"/>
                </a:solidFill>
                <a:latin typeface="Poppins Medium" panose="00000600000000000000" pitchFamily="2" charset="0"/>
                <a:cs typeface="Poppins Medium" panose="00000600000000000000" pitchFamily="2" charset="0"/>
              </a:defRPr>
            </a:lvl1pPr>
          </a:lstStyle>
          <a:p>
            <a:pPr lvl="0"/>
            <a:r>
              <a:rPr lang="en-US" dirty="0"/>
              <a:t>This is a multi line heading for the super sub divider.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20874D51-45CD-2C42-A5B5-201966148A9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67543" y="6184072"/>
            <a:ext cx="465930" cy="268806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8E18442F-EC75-DC47-A96E-6254B0D4F7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71275" y="6294734"/>
            <a:ext cx="288888" cy="12311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r">
              <a:defRPr sz="800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</a:lstStyle>
          <a:p>
            <a:pPr algn="r"/>
            <a:fld id="{866D8E11-A83D-46AC-BA35-C493C365AC69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52328F1-1C37-0049-BCEA-CF949B09B43C}"/>
              </a:ext>
            </a:extLst>
          </p:cNvPr>
          <p:cNvGrpSpPr/>
          <p:nvPr userDrawn="1"/>
        </p:nvGrpSpPr>
        <p:grpSpPr>
          <a:xfrm rot="16200000">
            <a:off x="6061664" y="-6061660"/>
            <a:ext cx="68678" cy="12192005"/>
            <a:chOff x="4713353" y="-1"/>
            <a:chExt cx="73891" cy="685800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0333F68-F2E8-B04C-B97F-3CB79F4A78B2}"/>
                </a:ext>
              </a:extLst>
            </p:cNvPr>
            <p:cNvSpPr/>
            <p:nvPr userDrawn="1"/>
          </p:nvSpPr>
          <p:spPr>
            <a:xfrm>
              <a:off x="4713353" y="-1"/>
              <a:ext cx="73890" cy="411659"/>
            </a:xfrm>
            <a:prstGeom prst="rect">
              <a:avLst/>
            </a:prstGeom>
            <a:solidFill>
              <a:srgbClr val="245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28711FC-3E65-E54C-9003-C4B34105F3EB}"/>
                </a:ext>
              </a:extLst>
            </p:cNvPr>
            <p:cNvSpPr/>
            <p:nvPr userDrawn="1"/>
          </p:nvSpPr>
          <p:spPr>
            <a:xfrm>
              <a:off x="4713354" y="1089421"/>
              <a:ext cx="73889" cy="3393281"/>
            </a:xfrm>
            <a:prstGeom prst="rect">
              <a:avLst/>
            </a:prstGeom>
            <a:solidFill>
              <a:srgbClr val="30BA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2246E9D-D654-0A43-AE6E-DBE782E6EDCB}"/>
                </a:ext>
              </a:extLst>
            </p:cNvPr>
            <p:cNvSpPr/>
            <p:nvPr userDrawn="1"/>
          </p:nvSpPr>
          <p:spPr>
            <a:xfrm>
              <a:off x="4713354" y="4482703"/>
              <a:ext cx="73889" cy="677762"/>
            </a:xfrm>
            <a:prstGeom prst="rect">
              <a:avLst/>
            </a:prstGeom>
            <a:solidFill>
              <a:srgbClr val="FE7C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CB307F5-D582-044A-8833-37D83E22C72C}"/>
                </a:ext>
              </a:extLst>
            </p:cNvPr>
            <p:cNvSpPr/>
            <p:nvPr userDrawn="1"/>
          </p:nvSpPr>
          <p:spPr>
            <a:xfrm>
              <a:off x="4713354" y="5160465"/>
              <a:ext cx="73887" cy="1697536"/>
            </a:xfrm>
            <a:prstGeom prst="rect">
              <a:avLst/>
            </a:prstGeom>
            <a:solidFill>
              <a:srgbClr val="0C32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86395FA-F20E-4B4B-8E13-15D5886585F6}"/>
                </a:ext>
              </a:extLst>
            </p:cNvPr>
            <p:cNvSpPr/>
            <p:nvPr userDrawn="1"/>
          </p:nvSpPr>
          <p:spPr>
            <a:xfrm>
              <a:off x="4713356" y="411657"/>
              <a:ext cx="73888" cy="677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630342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per Sub Divider Slide | Fo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 userDrawn="1"/>
        </p:nvSpPr>
        <p:spPr>
          <a:xfrm>
            <a:off x="1194060" y="6294735"/>
            <a:ext cx="1230164" cy="12311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AU" sz="800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Copyright © SUSE 2022 </a:t>
            </a:r>
          </a:p>
        </p:txBody>
      </p:sp>
      <p:sp>
        <p:nvSpPr>
          <p:cNvPr id="58" name="Text Placeholder 24"/>
          <p:cNvSpPr>
            <a:spLocks noGrp="1"/>
          </p:cNvSpPr>
          <p:nvPr>
            <p:ph type="body" sz="quarter" idx="15" hasCustomPrompt="1"/>
          </p:nvPr>
        </p:nvSpPr>
        <p:spPr>
          <a:xfrm>
            <a:off x="731838" y="5023995"/>
            <a:ext cx="3458936" cy="914096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None/>
              <a:defRPr sz="1800" baseline="0">
                <a:solidFill>
                  <a:schemeClr val="tx2"/>
                </a:solidFill>
                <a:latin typeface="Poppins Light" panose="00000400000000000000" pitchFamily="2" charset="0"/>
                <a:cs typeface="Poppins Light" panose="00000400000000000000" pitchFamily="2" charset="0"/>
              </a:defRPr>
            </a:lvl1pPr>
          </a:lstStyle>
          <a:p>
            <a:pPr lvl="0"/>
            <a:r>
              <a:rPr lang="en-US" dirty="0"/>
              <a:t>This is a subheading.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02703006-D2CE-4446-8BD4-FCFA4AF880E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31838" y="2747145"/>
            <a:ext cx="3765733" cy="134190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None/>
              <a:defRPr sz="3200" baseline="0">
                <a:solidFill>
                  <a:schemeClr val="tx2"/>
                </a:solidFill>
                <a:latin typeface="Poppins Medium" panose="00000600000000000000" pitchFamily="2" charset="0"/>
                <a:cs typeface="Poppins Medium" panose="00000600000000000000" pitchFamily="2" charset="0"/>
              </a:defRPr>
            </a:lvl1pPr>
          </a:lstStyle>
          <a:p>
            <a:pPr lvl="0"/>
            <a:r>
              <a:rPr lang="en-US" dirty="0"/>
              <a:t>This is a multi line heading for the super sub divider.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20874D51-45CD-2C42-A5B5-201966148A9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67543" y="6184072"/>
            <a:ext cx="465930" cy="268806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8E18442F-EC75-DC47-A96E-6254B0D4F7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71275" y="6294734"/>
            <a:ext cx="288888" cy="12311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r">
              <a:defRPr sz="800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</a:lstStyle>
          <a:p>
            <a:pPr algn="r"/>
            <a:fld id="{866D8E11-A83D-46AC-BA35-C493C365AC69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89BCCB6-B073-0246-A9DF-ADDD8F47E9D7}"/>
              </a:ext>
            </a:extLst>
          </p:cNvPr>
          <p:cNvGrpSpPr/>
          <p:nvPr userDrawn="1"/>
        </p:nvGrpSpPr>
        <p:grpSpPr>
          <a:xfrm rot="16200000">
            <a:off x="6061664" y="-6061660"/>
            <a:ext cx="68678" cy="12192005"/>
            <a:chOff x="4713353" y="-1"/>
            <a:chExt cx="73891" cy="685800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76AD4B7-A774-524B-A5C5-99E73FFB9F2C}"/>
                </a:ext>
              </a:extLst>
            </p:cNvPr>
            <p:cNvSpPr/>
            <p:nvPr userDrawn="1"/>
          </p:nvSpPr>
          <p:spPr>
            <a:xfrm>
              <a:off x="4713353" y="-1"/>
              <a:ext cx="73890" cy="411659"/>
            </a:xfrm>
            <a:prstGeom prst="rect">
              <a:avLst/>
            </a:prstGeom>
            <a:solidFill>
              <a:srgbClr val="245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D6A36F3-2C8D-194F-AEFC-5735C3E76D4F}"/>
                </a:ext>
              </a:extLst>
            </p:cNvPr>
            <p:cNvSpPr/>
            <p:nvPr userDrawn="1"/>
          </p:nvSpPr>
          <p:spPr>
            <a:xfrm>
              <a:off x="4713354" y="1089421"/>
              <a:ext cx="73889" cy="3393281"/>
            </a:xfrm>
            <a:prstGeom prst="rect">
              <a:avLst/>
            </a:prstGeom>
            <a:solidFill>
              <a:srgbClr val="30BA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C3F599B-F5A1-C44B-90BC-29D18F73CD8E}"/>
                </a:ext>
              </a:extLst>
            </p:cNvPr>
            <p:cNvSpPr/>
            <p:nvPr userDrawn="1"/>
          </p:nvSpPr>
          <p:spPr>
            <a:xfrm>
              <a:off x="4713354" y="4482703"/>
              <a:ext cx="73889" cy="677762"/>
            </a:xfrm>
            <a:prstGeom prst="rect">
              <a:avLst/>
            </a:prstGeom>
            <a:solidFill>
              <a:srgbClr val="FE7C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575D019-F165-B34E-8815-6002B2FECED8}"/>
                </a:ext>
              </a:extLst>
            </p:cNvPr>
            <p:cNvSpPr/>
            <p:nvPr userDrawn="1"/>
          </p:nvSpPr>
          <p:spPr>
            <a:xfrm>
              <a:off x="4713354" y="5160465"/>
              <a:ext cx="73887" cy="1697536"/>
            </a:xfrm>
            <a:prstGeom prst="rect">
              <a:avLst/>
            </a:prstGeom>
            <a:solidFill>
              <a:srgbClr val="0C32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1580E27-2FC6-9F45-A7F5-ED76E4EDB20F}"/>
                </a:ext>
              </a:extLst>
            </p:cNvPr>
            <p:cNvSpPr/>
            <p:nvPr userDrawn="1"/>
          </p:nvSpPr>
          <p:spPr>
            <a:xfrm>
              <a:off x="4713356" y="411657"/>
              <a:ext cx="73888" cy="67776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44727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| Side-by-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731837" y="2194089"/>
            <a:ext cx="3490913" cy="89870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None/>
              <a:defRPr sz="3200">
                <a:solidFill>
                  <a:schemeClr val="tx2"/>
                </a:solidFill>
                <a:latin typeface="Poppins Medium" panose="00000600000000000000" pitchFamily="2" charset="0"/>
                <a:cs typeface="Poppins Medium" panose="00000600000000000000" pitchFamily="2" charset="0"/>
              </a:defRPr>
            </a:lvl1pPr>
          </a:lstStyle>
          <a:p>
            <a:pPr lvl="0"/>
            <a:r>
              <a:rPr lang="en-US" dirty="0"/>
              <a:t>Side-by-side Agenda layout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D70FD760-3AF5-1845-8F30-F679CCC65B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71275" y="6294734"/>
            <a:ext cx="288888" cy="12311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r">
              <a:defRPr sz="800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</a:lstStyle>
          <a:p>
            <a:pPr algn="r"/>
            <a:fld id="{866D8E11-A83D-46AC-BA35-C493C365AC6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EF6067BA-5D20-6346-8A7B-41D873C6CB0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67542" y="6184072"/>
            <a:ext cx="465932" cy="268807"/>
          </a:xfrm>
          <a:prstGeom prst="rect">
            <a:avLst/>
          </a:prstGeom>
        </p:spPr>
      </p:pic>
      <p:sp>
        <p:nvSpPr>
          <p:cNvPr id="35" name="Text Placeholder 24">
            <a:extLst>
              <a:ext uri="{FF2B5EF4-FFF2-40B4-BE49-F238E27FC236}">
                <a16:creationId xmlns:a16="http://schemas.microsoft.com/office/drawing/2014/main" id="{EAA18613-A8C9-F645-A452-420108D0E4D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556250" y="2284209"/>
            <a:ext cx="4695825" cy="320703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342900" marR="0" indent="-34290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SzPct val="100000"/>
              <a:buFont typeface="+mj-lt"/>
              <a:buAutoNum type="arabicPeriod"/>
              <a:tabLst/>
              <a:defRPr sz="1800" b="0" baseline="0">
                <a:solidFill>
                  <a:schemeClr val="tx1"/>
                </a:solidFill>
                <a:latin typeface="+mn-lt"/>
                <a:cs typeface="Poppins Light" panose="00000400000000000000" pitchFamily="2" charset="0"/>
              </a:defRPr>
            </a:lvl1pPr>
          </a:lstStyle>
          <a:p>
            <a:pPr lvl="0"/>
            <a:r>
              <a:rPr lang="en-AU" dirty="0"/>
              <a:t>Section title here</a:t>
            </a:r>
            <a:br>
              <a:rPr lang="en-AU" dirty="0"/>
            </a:br>
            <a:r>
              <a:rPr lang="en-AU" dirty="0"/>
              <a:t>Short description of content.</a:t>
            </a:r>
          </a:p>
          <a:p>
            <a:pPr marL="342900" marR="0" lvl="0" indent="-34290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SzPct val="100000"/>
              <a:buFont typeface="+mj-lt"/>
              <a:buAutoNum type="arabicPeriod"/>
              <a:tabLst/>
              <a:defRPr/>
            </a:pPr>
            <a:r>
              <a:rPr lang="en-AU" dirty="0"/>
              <a:t>Section title here</a:t>
            </a:r>
            <a:br>
              <a:rPr lang="en-AU" dirty="0"/>
            </a:br>
            <a:r>
              <a:rPr lang="en-AU" dirty="0"/>
              <a:t>Short description of content.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SzPct val="100000"/>
              <a:buFont typeface="+mj-lt"/>
              <a:buAutoNum type="arabicPeriod"/>
              <a:tabLst/>
              <a:defRPr/>
            </a:pPr>
            <a:r>
              <a:rPr lang="en-AU" dirty="0"/>
              <a:t>Section title here</a:t>
            </a:r>
            <a:br>
              <a:rPr lang="en-AU" dirty="0"/>
            </a:br>
            <a:r>
              <a:rPr lang="en-AU" dirty="0"/>
              <a:t>Short description of content.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SzPct val="100000"/>
              <a:buFont typeface="+mj-lt"/>
              <a:buAutoNum type="arabicPeriod"/>
              <a:tabLst/>
              <a:defRPr/>
            </a:pPr>
            <a:r>
              <a:rPr lang="en-AU" dirty="0"/>
              <a:t>Section title here</a:t>
            </a:r>
            <a:br>
              <a:rPr lang="en-AU" dirty="0"/>
            </a:br>
            <a:r>
              <a:rPr lang="en-AU" dirty="0"/>
              <a:t>Short description of content.</a:t>
            </a:r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12933AE-9BF7-364A-BA3B-0CBBCB7570B1}"/>
              </a:ext>
            </a:extLst>
          </p:cNvPr>
          <p:cNvGrpSpPr/>
          <p:nvPr userDrawn="1"/>
        </p:nvGrpSpPr>
        <p:grpSpPr>
          <a:xfrm rot="16200000">
            <a:off x="6061664" y="-6061660"/>
            <a:ext cx="68678" cy="12192005"/>
            <a:chOff x="4713353" y="-1"/>
            <a:chExt cx="73891" cy="6858002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4A364FC-B075-F940-AAE3-5FEDEEF42698}"/>
                </a:ext>
              </a:extLst>
            </p:cNvPr>
            <p:cNvSpPr/>
            <p:nvPr userDrawn="1"/>
          </p:nvSpPr>
          <p:spPr>
            <a:xfrm>
              <a:off x="4713353" y="-1"/>
              <a:ext cx="73890" cy="411659"/>
            </a:xfrm>
            <a:prstGeom prst="rect">
              <a:avLst/>
            </a:prstGeom>
            <a:solidFill>
              <a:srgbClr val="245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5128103-8409-7B40-A616-C80A728C5A32}"/>
                </a:ext>
              </a:extLst>
            </p:cNvPr>
            <p:cNvSpPr/>
            <p:nvPr userDrawn="1"/>
          </p:nvSpPr>
          <p:spPr>
            <a:xfrm>
              <a:off x="4713354" y="1089421"/>
              <a:ext cx="73889" cy="3393281"/>
            </a:xfrm>
            <a:prstGeom prst="rect">
              <a:avLst/>
            </a:prstGeom>
            <a:solidFill>
              <a:srgbClr val="30BA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E9863A6-262D-9840-B063-90128559E1D6}"/>
                </a:ext>
              </a:extLst>
            </p:cNvPr>
            <p:cNvSpPr/>
            <p:nvPr userDrawn="1"/>
          </p:nvSpPr>
          <p:spPr>
            <a:xfrm>
              <a:off x="4713354" y="4482703"/>
              <a:ext cx="73889" cy="677762"/>
            </a:xfrm>
            <a:prstGeom prst="rect">
              <a:avLst/>
            </a:prstGeom>
            <a:solidFill>
              <a:srgbClr val="FE7C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31196DD-6ECB-8E4F-91BD-F3A029342EBE}"/>
                </a:ext>
              </a:extLst>
            </p:cNvPr>
            <p:cNvSpPr/>
            <p:nvPr userDrawn="1"/>
          </p:nvSpPr>
          <p:spPr>
            <a:xfrm>
              <a:off x="4713354" y="5160465"/>
              <a:ext cx="73887" cy="1697536"/>
            </a:xfrm>
            <a:prstGeom prst="rect">
              <a:avLst/>
            </a:prstGeom>
            <a:solidFill>
              <a:srgbClr val="0C32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3802263-82C0-7B40-A526-2ED046EFD5D3}"/>
                </a:ext>
              </a:extLst>
            </p:cNvPr>
            <p:cNvSpPr/>
            <p:nvPr userDrawn="1"/>
          </p:nvSpPr>
          <p:spPr>
            <a:xfrm>
              <a:off x="4713356" y="411657"/>
              <a:ext cx="73888" cy="67776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831933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| Subheadline |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ildplatzhalter 10">
            <a:extLst>
              <a:ext uri="{FF2B5EF4-FFF2-40B4-BE49-F238E27FC236}">
                <a16:creationId xmlns:a16="http://schemas.microsoft.com/office/drawing/2014/main" id="{5D67BAC3-7D92-43E0-B541-3CD20D3B1C9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762750" y="1388787"/>
            <a:ext cx="756000" cy="756000"/>
          </a:xfrm>
          <a:noFill/>
          <a:ln>
            <a:noFill/>
          </a:ln>
        </p:spPr>
        <p:txBody>
          <a:bodyPr tIns="432000" anchor="ctr" anchorCtr="1">
            <a:noAutofit/>
          </a:bodyPr>
          <a:lstStyle>
            <a:lvl1pPr marL="0" indent="0" algn="ctr">
              <a:buNone/>
              <a:defRPr sz="700">
                <a:solidFill>
                  <a:schemeClr val="accent3"/>
                </a:solidFill>
              </a:defRPr>
            </a:lvl1pPr>
          </a:lstStyle>
          <a:p>
            <a:endParaRPr lang="en-US" noProof="0"/>
          </a:p>
          <a:p>
            <a:endParaRPr lang="en-US" noProof="0"/>
          </a:p>
        </p:txBody>
      </p:sp>
      <p:sp>
        <p:nvSpPr>
          <p:cNvPr id="13" name="Bildplatzhalter 10">
            <a:extLst>
              <a:ext uri="{FF2B5EF4-FFF2-40B4-BE49-F238E27FC236}">
                <a16:creationId xmlns:a16="http://schemas.microsoft.com/office/drawing/2014/main" id="{67D7F198-E709-415B-BE81-7F4E9163A65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62750" y="5373338"/>
            <a:ext cx="756000" cy="756000"/>
          </a:xfrm>
          <a:noFill/>
          <a:ln>
            <a:noFill/>
          </a:ln>
        </p:spPr>
        <p:txBody>
          <a:bodyPr tIns="432000" anchor="ctr" anchorCtr="1">
            <a:noAutofit/>
          </a:bodyPr>
          <a:lstStyle>
            <a:lvl1pPr marL="0" indent="0" algn="ctr">
              <a:buNone/>
              <a:defRPr sz="700">
                <a:solidFill>
                  <a:schemeClr val="accent3"/>
                </a:solidFill>
              </a:defRPr>
            </a:lvl1pPr>
          </a:lstStyle>
          <a:p>
            <a:endParaRPr lang="en-US" noProof="0"/>
          </a:p>
          <a:p>
            <a:endParaRPr lang="en-US" noProof="0"/>
          </a:p>
        </p:txBody>
      </p:sp>
      <p:sp>
        <p:nvSpPr>
          <p:cNvPr id="14" name="Bildplatzhalter 10">
            <a:extLst>
              <a:ext uri="{FF2B5EF4-FFF2-40B4-BE49-F238E27FC236}">
                <a16:creationId xmlns:a16="http://schemas.microsoft.com/office/drawing/2014/main" id="{CB952A7B-F5FC-400A-9984-9EEA1CE60801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762750" y="2384925"/>
            <a:ext cx="756000" cy="756000"/>
          </a:xfrm>
          <a:noFill/>
          <a:ln>
            <a:noFill/>
          </a:ln>
        </p:spPr>
        <p:txBody>
          <a:bodyPr tIns="432000" anchor="ctr" anchorCtr="1">
            <a:noAutofit/>
          </a:bodyPr>
          <a:lstStyle>
            <a:lvl1pPr marL="0" indent="0" algn="ctr">
              <a:buNone/>
              <a:defRPr sz="700">
                <a:solidFill>
                  <a:schemeClr val="accent3"/>
                </a:solidFill>
              </a:defRPr>
            </a:lvl1pPr>
          </a:lstStyle>
          <a:p>
            <a:endParaRPr lang="en-US" noProof="0"/>
          </a:p>
          <a:p>
            <a:endParaRPr lang="en-US" noProof="0"/>
          </a:p>
        </p:txBody>
      </p:sp>
      <p:sp>
        <p:nvSpPr>
          <p:cNvPr id="15" name="Bildplatzhalter 10">
            <a:extLst>
              <a:ext uri="{FF2B5EF4-FFF2-40B4-BE49-F238E27FC236}">
                <a16:creationId xmlns:a16="http://schemas.microsoft.com/office/drawing/2014/main" id="{BD031F10-54AE-47EF-96AC-9FA4867FC2D2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762750" y="3381063"/>
            <a:ext cx="756000" cy="756000"/>
          </a:xfrm>
          <a:noFill/>
          <a:ln>
            <a:noFill/>
          </a:ln>
        </p:spPr>
        <p:txBody>
          <a:bodyPr tIns="432000" anchor="ctr" anchorCtr="1">
            <a:noAutofit/>
          </a:bodyPr>
          <a:lstStyle>
            <a:lvl1pPr marL="0" indent="0" algn="ctr">
              <a:buNone/>
              <a:defRPr sz="700">
                <a:solidFill>
                  <a:schemeClr val="accent3"/>
                </a:solidFill>
              </a:defRPr>
            </a:lvl1pPr>
          </a:lstStyle>
          <a:p>
            <a:endParaRPr lang="en-US" noProof="0"/>
          </a:p>
          <a:p>
            <a:endParaRPr lang="en-US" noProof="0"/>
          </a:p>
        </p:txBody>
      </p:sp>
      <p:sp>
        <p:nvSpPr>
          <p:cNvPr id="20" name="Bildplatzhalter 10">
            <a:extLst>
              <a:ext uri="{FF2B5EF4-FFF2-40B4-BE49-F238E27FC236}">
                <a16:creationId xmlns:a16="http://schemas.microsoft.com/office/drawing/2014/main" id="{79C348CD-775B-4614-8743-2F2363301029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762750" y="4377201"/>
            <a:ext cx="756000" cy="756000"/>
          </a:xfrm>
          <a:noFill/>
          <a:ln>
            <a:noFill/>
          </a:ln>
        </p:spPr>
        <p:txBody>
          <a:bodyPr tIns="432000" anchor="ctr" anchorCtr="1">
            <a:noAutofit/>
          </a:bodyPr>
          <a:lstStyle>
            <a:lvl1pPr marL="0" indent="0" algn="ctr">
              <a:buNone/>
              <a:defRPr sz="700">
                <a:solidFill>
                  <a:schemeClr val="accent3"/>
                </a:solidFill>
              </a:defRPr>
            </a:lvl1pPr>
          </a:lstStyle>
          <a:p>
            <a:endParaRPr lang="en-US" noProof="0"/>
          </a:p>
          <a:p>
            <a:endParaRPr lang="en-US" noProof="0"/>
          </a:p>
        </p:txBody>
      </p:sp>
      <p:sp>
        <p:nvSpPr>
          <p:cNvPr id="24" name="Textplatzhalter 16">
            <a:extLst>
              <a:ext uri="{FF2B5EF4-FFF2-40B4-BE49-F238E27FC236}">
                <a16:creationId xmlns:a16="http://schemas.microsoft.com/office/drawing/2014/main" id="{86DAC2C3-E842-461C-881D-FF7387D486F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969250" y="5663973"/>
            <a:ext cx="3490913" cy="231602"/>
          </a:xfrm>
        </p:spPr>
        <p:txBody>
          <a:bodyPr wrap="square">
            <a:spAutoFit/>
          </a:bodyPr>
          <a:lstStyle>
            <a:lvl1pPr marL="0" indent="0">
              <a:lnSpc>
                <a:spcPct val="110000"/>
              </a:lnSpc>
              <a:spcBef>
                <a:spcPts val="500"/>
              </a:spcBef>
              <a:buNone/>
              <a:defRPr sz="14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31" name="Textplatzhalter 16">
            <a:extLst>
              <a:ext uri="{FF2B5EF4-FFF2-40B4-BE49-F238E27FC236}">
                <a16:creationId xmlns:a16="http://schemas.microsoft.com/office/drawing/2014/main" id="{86DAC2C3-E842-461C-881D-FF7387D486F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969250" y="4663439"/>
            <a:ext cx="3490913" cy="231602"/>
          </a:xfrm>
        </p:spPr>
        <p:txBody>
          <a:bodyPr wrap="square">
            <a:spAutoFit/>
          </a:bodyPr>
          <a:lstStyle>
            <a:lvl1pPr marL="0" indent="0">
              <a:lnSpc>
                <a:spcPct val="110000"/>
              </a:lnSpc>
              <a:spcBef>
                <a:spcPts val="500"/>
              </a:spcBef>
              <a:buNone/>
              <a:defRPr sz="14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32" name="Textplatzhalter 16">
            <a:extLst>
              <a:ext uri="{FF2B5EF4-FFF2-40B4-BE49-F238E27FC236}">
                <a16:creationId xmlns:a16="http://schemas.microsoft.com/office/drawing/2014/main" id="{86DAC2C3-E842-461C-881D-FF7387D486F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969250" y="3662906"/>
            <a:ext cx="3490913" cy="231602"/>
          </a:xfrm>
        </p:spPr>
        <p:txBody>
          <a:bodyPr wrap="square">
            <a:spAutoFit/>
          </a:bodyPr>
          <a:lstStyle>
            <a:lvl1pPr marL="0" indent="0">
              <a:lnSpc>
                <a:spcPct val="110000"/>
              </a:lnSpc>
              <a:spcBef>
                <a:spcPts val="500"/>
              </a:spcBef>
              <a:buNone/>
              <a:defRPr sz="14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33" name="Textplatzhalter 16">
            <a:extLst>
              <a:ext uri="{FF2B5EF4-FFF2-40B4-BE49-F238E27FC236}">
                <a16:creationId xmlns:a16="http://schemas.microsoft.com/office/drawing/2014/main" id="{86DAC2C3-E842-461C-881D-FF7387D486F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969250" y="2662373"/>
            <a:ext cx="3490913" cy="231602"/>
          </a:xfrm>
        </p:spPr>
        <p:txBody>
          <a:bodyPr wrap="square">
            <a:spAutoFit/>
          </a:bodyPr>
          <a:lstStyle>
            <a:lvl1pPr marL="0" indent="0">
              <a:lnSpc>
                <a:spcPct val="110000"/>
              </a:lnSpc>
              <a:spcBef>
                <a:spcPts val="500"/>
              </a:spcBef>
              <a:buNone/>
              <a:defRPr sz="14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34" name="Textplatzhalter 16">
            <a:extLst>
              <a:ext uri="{FF2B5EF4-FFF2-40B4-BE49-F238E27FC236}">
                <a16:creationId xmlns:a16="http://schemas.microsoft.com/office/drawing/2014/main" id="{86DAC2C3-E842-461C-881D-FF7387D486F8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969250" y="1661840"/>
            <a:ext cx="3490913" cy="231602"/>
          </a:xfrm>
        </p:spPr>
        <p:txBody>
          <a:bodyPr wrap="square">
            <a:spAutoFit/>
          </a:bodyPr>
          <a:lstStyle>
            <a:lvl1pPr marL="0" indent="0">
              <a:lnSpc>
                <a:spcPct val="110000"/>
              </a:lnSpc>
              <a:spcBef>
                <a:spcPts val="500"/>
              </a:spcBef>
              <a:buNone/>
              <a:defRPr sz="14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23" name="Text Placeholder 24">
            <a:extLst>
              <a:ext uri="{FF2B5EF4-FFF2-40B4-BE49-F238E27FC236}">
                <a16:creationId xmlns:a16="http://schemas.microsoft.com/office/drawing/2014/main" id="{FB69FC29-E567-7D44-A95F-434E7F0ECF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1838" y="2286627"/>
            <a:ext cx="4695825" cy="134652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10000"/>
              </a:lnSpc>
              <a:spcAft>
                <a:spcPts val="1000"/>
              </a:spcAft>
              <a:buNone/>
              <a:defRPr sz="2000" baseline="0">
                <a:solidFill>
                  <a:schemeClr val="tx2"/>
                </a:solidFill>
                <a:latin typeface="Poppins Light" panose="00000400000000000000" pitchFamily="2" charset="0"/>
                <a:cs typeface="Poppins Light" panose="00000400000000000000" pitchFamily="2" charset="0"/>
              </a:defRPr>
            </a:lvl1pPr>
          </a:lstStyle>
          <a:p>
            <a:pPr lvl="0"/>
            <a:r>
              <a:rPr lang="en-US" dirty="0"/>
              <a:t>This is a subheading.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.</a:t>
            </a:r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E9DA4685-36AF-6644-AB4D-7D4F71AD00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71275" y="6294734"/>
            <a:ext cx="288888" cy="12311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r">
              <a:defRPr sz="800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</a:lstStyle>
          <a:p>
            <a:pPr algn="r"/>
            <a:fld id="{866D8E11-A83D-46AC-BA35-C493C365AC6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3DAA501D-CE63-134E-B5A2-2D805BF40FB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67542" y="6184072"/>
            <a:ext cx="465932" cy="268807"/>
          </a:xfrm>
          <a:prstGeom prst="rect">
            <a:avLst/>
          </a:prstGeom>
        </p:spPr>
      </p:pic>
      <p:sp>
        <p:nvSpPr>
          <p:cNvPr id="25" name="Title Placeholder 22">
            <a:extLst>
              <a:ext uri="{FF2B5EF4-FFF2-40B4-BE49-F238E27FC236}">
                <a16:creationId xmlns:a16="http://schemas.microsoft.com/office/drawing/2014/main" id="{F08F6046-6A30-CF4F-8543-B62419904E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1837" y="499590"/>
            <a:ext cx="4695825" cy="89870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dirty="0"/>
              <a:t>This is a multi line headline with icons. 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022B955-20E0-0343-B55F-213BAA9C473D}"/>
              </a:ext>
            </a:extLst>
          </p:cNvPr>
          <p:cNvGrpSpPr/>
          <p:nvPr userDrawn="1"/>
        </p:nvGrpSpPr>
        <p:grpSpPr>
          <a:xfrm rot="16200000">
            <a:off x="6061664" y="-6061660"/>
            <a:ext cx="68678" cy="12192005"/>
            <a:chOff x="4713353" y="-1"/>
            <a:chExt cx="73891" cy="6858002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5E45FAA-2983-8A4F-8447-E44C824E213B}"/>
                </a:ext>
              </a:extLst>
            </p:cNvPr>
            <p:cNvSpPr/>
            <p:nvPr userDrawn="1"/>
          </p:nvSpPr>
          <p:spPr>
            <a:xfrm>
              <a:off x="4713353" y="-1"/>
              <a:ext cx="73890" cy="411659"/>
            </a:xfrm>
            <a:prstGeom prst="rect">
              <a:avLst/>
            </a:prstGeom>
            <a:solidFill>
              <a:srgbClr val="245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AFEA4BD-F5AC-F94E-9507-DBD2F5CDD827}"/>
                </a:ext>
              </a:extLst>
            </p:cNvPr>
            <p:cNvSpPr/>
            <p:nvPr userDrawn="1"/>
          </p:nvSpPr>
          <p:spPr>
            <a:xfrm>
              <a:off x="4713354" y="1089421"/>
              <a:ext cx="73889" cy="3393281"/>
            </a:xfrm>
            <a:prstGeom prst="rect">
              <a:avLst/>
            </a:prstGeom>
            <a:solidFill>
              <a:srgbClr val="30BA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829AD22-5897-9E40-A2EA-43B0B20F01CD}"/>
                </a:ext>
              </a:extLst>
            </p:cNvPr>
            <p:cNvSpPr/>
            <p:nvPr userDrawn="1"/>
          </p:nvSpPr>
          <p:spPr>
            <a:xfrm>
              <a:off x="4713354" y="4482703"/>
              <a:ext cx="73889" cy="677762"/>
            </a:xfrm>
            <a:prstGeom prst="rect">
              <a:avLst/>
            </a:prstGeom>
            <a:solidFill>
              <a:srgbClr val="FE7C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60AF76A-66B4-1341-8959-F21D1667A8ED}"/>
                </a:ext>
              </a:extLst>
            </p:cNvPr>
            <p:cNvSpPr/>
            <p:nvPr userDrawn="1"/>
          </p:nvSpPr>
          <p:spPr>
            <a:xfrm>
              <a:off x="4713354" y="5160465"/>
              <a:ext cx="73887" cy="1697536"/>
            </a:xfrm>
            <a:prstGeom prst="rect">
              <a:avLst/>
            </a:prstGeom>
            <a:solidFill>
              <a:srgbClr val="0C32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0EAAEF3-672D-E244-907F-BB17124FF67D}"/>
                </a:ext>
              </a:extLst>
            </p:cNvPr>
            <p:cNvSpPr/>
            <p:nvPr userDrawn="1"/>
          </p:nvSpPr>
          <p:spPr>
            <a:xfrm>
              <a:off x="4713356" y="411657"/>
              <a:ext cx="73888" cy="67776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053734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1" y="68684"/>
            <a:ext cx="12192000" cy="6060653"/>
          </a:xfrm>
          <a:solidFill>
            <a:schemeClr val="bg2"/>
          </a:solidFill>
        </p:spPr>
        <p:txBody>
          <a:bodyPr bIns="900000" anchor="ctr">
            <a:noAutofit/>
          </a:bodyPr>
          <a:lstStyle>
            <a:lvl1pPr algn="ctr">
              <a:buNone/>
              <a:defRPr sz="1600"/>
            </a:lvl1pPr>
          </a:lstStyle>
          <a:p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06DC174-441B-514C-BAE8-66392B6016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71275" y="6294734"/>
            <a:ext cx="288888" cy="12311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r">
              <a:defRPr sz="800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</a:lstStyle>
          <a:p>
            <a:pPr algn="r"/>
            <a:fld id="{866D8E11-A83D-46AC-BA35-C493C365AC6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CD08C252-6903-3346-8480-F8CB574FE90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67542" y="6184072"/>
            <a:ext cx="465932" cy="268807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606DCDF1-5CD4-8F44-B902-FE36545C208E}"/>
              </a:ext>
            </a:extLst>
          </p:cNvPr>
          <p:cNvGrpSpPr/>
          <p:nvPr userDrawn="1"/>
        </p:nvGrpSpPr>
        <p:grpSpPr>
          <a:xfrm rot="16200000">
            <a:off x="6061664" y="-6061660"/>
            <a:ext cx="68678" cy="12192005"/>
            <a:chOff x="4713353" y="-1"/>
            <a:chExt cx="73891" cy="685800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2147074-9E7B-F849-B149-B99A0B117323}"/>
                </a:ext>
              </a:extLst>
            </p:cNvPr>
            <p:cNvSpPr/>
            <p:nvPr userDrawn="1"/>
          </p:nvSpPr>
          <p:spPr>
            <a:xfrm>
              <a:off x="4713353" y="-1"/>
              <a:ext cx="73890" cy="411659"/>
            </a:xfrm>
            <a:prstGeom prst="rect">
              <a:avLst/>
            </a:prstGeom>
            <a:solidFill>
              <a:srgbClr val="245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B9C2E36-22DE-8B42-9E46-3FEE19270B46}"/>
                </a:ext>
              </a:extLst>
            </p:cNvPr>
            <p:cNvSpPr/>
            <p:nvPr userDrawn="1"/>
          </p:nvSpPr>
          <p:spPr>
            <a:xfrm>
              <a:off x="4713354" y="1089421"/>
              <a:ext cx="73889" cy="3393281"/>
            </a:xfrm>
            <a:prstGeom prst="rect">
              <a:avLst/>
            </a:prstGeom>
            <a:solidFill>
              <a:srgbClr val="30BA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0B9AA92-F220-8147-8C44-E5DC8F064A97}"/>
                </a:ext>
              </a:extLst>
            </p:cNvPr>
            <p:cNvSpPr/>
            <p:nvPr userDrawn="1"/>
          </p:nvSpPr>
          <p:spPr>
            <a:xfrm>
              <a:off x="4713354" y="4482703"/>
              <a:ext cx="73889" cy="677762"/>
            </a:xfrm>
            <a:prstGeom prst="rect">
              <a:avLst/>
            </a:prstGeom>
            <a:solidFill>
              <a:srgbClr val="FE7C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7C24BAA-595F-3445-8A95-056F3C41CDC0}"/>
                </a:ext>
              </a:extLst>
            </p:cNvPr>
            <p:cNvSpPr/>
            <p:nvPr userDrawn="1"/>
          </p:nvSpPr>
          <p:spPr>
            <a:xfrm>
              <a:off x="4713354" y="5160465"/>
              <a:ext cx="73887" cy="1697536"/>
            </a:xfrm>
            <a:prstGeom prst="rect">
              <a:avLst/>
            </a:prstGeom>
            <a:solidFill>
              <a:srgbClr val="0C32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95D1E9D-3168-5C40-AFF3-B628B99C4E41}"/>
                </a:ext>
              </a:extLst>
            </p:cNvPr>
            <p:cNvSpPr/>
            <p:nvPr userDrawn="1"/>
          </p:nvSpPr>
          <p:spPr>
            <a:xfrm>
              <a:off x="4713356" y="411657"/>
              <a:ext cx="73888" cy="67776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949495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| Infinity Image">
    <p:bg>
      <p:bgPr>
        <a:solidFill>
          <a:srgbClr val="0C32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icture Placeholder 71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3968750"/>
            <a:ext cx="12192000" cy="2889249"/>
          </a:xfrm>
          <a:prstGeom prst="rect">
            <a:avLst/>
          </a:prstGeom>
          <a:solidFill>
            <a:srgbClr val="175D51"/>
          </a:solidFill>
        </p:spPr>
        <p:txBody>
          <a:bodyPr bIns="1260000"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AU" dirty="0"/>
              <a:t>Click to insert zoom picture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ACC082-A99B-3449-8CA4-F3A0D6BE410C}"/>
              </a:ext>
            </a:extLst>
          </p:cNvPr>
          <p:cNvSpPr txBox="1"/>
          <p:nvPr userDrawn="1"/>
        </p:nvSpPr>
        <p:spPr>
          <a:xfrm>
            <a:off x="9170988" y="2660564"/>
            <a:ext cx="2289175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>
              <a:spcAft>
                <a:spcPts val="1000"/>
              </a:spcAft>
            </a:pPr>
            <a:r>
              <a:rPr lang="en-US" sz="800" noProof="0" dirty="0">
                <a:solidFill>
                  <a:schemeClr val="bg1"/>
                </a:solidFill>
              </a:rPr>
              <a:t>© 2020 SUSE LLC. All Rights Reserved. SUSE and the SUSE logo are registered trademarks of SUSE LLC in the United States and other countries. All third-party trademarks are the property of their respective owners.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3DF57D-FF80-1347-8E0E-B23D401BB2E2}"/>
              </a:ext>
            </a:extLst>
          </p:cNvPr>
          <p:cNvSpPr/>
          <p:nvPr userDrawn="1"/>
        </p:nvSpPr>
        <p:spPr>
          <a:xfrm>
            <a:off x="4351338" y="2660564"/>
            <a:ext cx="2352675" cy="6258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more information, contact SUSE at: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+1 800 796 3700 (U.S./Canada)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+49 (0)911-740 53-0 (Worldwide)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F4126A-7F46-E940-A968-BF81BD0AC8F1}"/>
              </a:ext>
            </a:extLst>
          </p:cNvPr>
          <p:cNvSpPr/>
          <p:nvPr userDrawn="1"/>
        </p:nvSpPr>
        <p:spPr>
          <a:xfrm>
            <a:off x="6796087" y="2660564"/>
            <a:ext cx="1044576" cy="6258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Maxfeldstrasse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90409 Nuremberg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www.suse.com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E5AF68-33F6-524E-9983-774F5EE73286}"/>
              </a:ext>
            </a:extLst>
          </p:cNvPr>
          <p:cNvSpPr/>
          <p:nvPr userDrawn="1"/>
        </p:nvSpPr>
        <p:spPr>
          <a:xfrm>
            <a:off x="731838" y="2871269"/>
            <a:ext cx="2143215" cy="49244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lvl="0"/>
            <a:r>
              <a:rPr lang="en-US" sz="3200" dirty="0">
                <a:solidFill>
                  <a:schemeClr val="bg1"/>
                </a:solidFill>
                <a:latin typeface="+mj-lt"/>
              </a:rPr>
              <a:t>Thank you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26772750-C7C0-2D41-890B-8821CB41372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8977" y="525818"/>
            <a:ext cx="1907339" cy="63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756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g | Subheadline |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731838" y="1941116"/>
            <a:ext cx="7108825" cy="24844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5B2268D1-19DC-EF46-AD5A-3EA96AF760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71275" y="6294734"/>
            <a:ext cx="288888" cy="12311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r">
              <a:defRPr sz="800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</a:lstStyle>
          <a:p>
            <a:pPr algn="r"/>
            <a:fld id="{866D8E11-A83D-46AC-BA35-C493C365AC6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681EEE17-1A6A-B247-B8A5-B462B4B1F9C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67542" y="6184072"/>
            <a:ext cx="465932" cy="268807"/>
          </a:xfrm>
          <a:prstGeom prst="rect">
            <a:avLst/>
          </a:prstGeom>
        </p:spPr>
      </p:pic>
      <p:sp>
        <p:nvSpPr>
          <p:cNvPr id="23" name="Text Placeholder 24">
            <a:extLst>
              <a:ext uri="{FF2B5EF4-FFF2-40B4-BE49-F238E27FC236}">
                <a16:creationId xmlns:a16="http://schemas.microsoft.com/office/drawing/2014/main" id="{03D83A36-7091-E445-90BB-3EE0E0CD181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1837" y="1157783"/>
            <a:ext cx="10728325" cy="66941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10000"/>
              </a:lnSpc>
              <a:spcAft>
                <a:spcPts val="1000"/>
              </a:spcAft>
              <a:buNone/>
              <a:defRPr sz="2000" baseline="0">
                <a:solidFill>
                  <a:schemeClr val="tx2"/>
                </a:solidFill>
                <a:latin typeface="Poppins Light" panose="00000400000000000000" pitchFamily="2" charset="0"/>
                <a:cs typeface="Poppins Light" panose="00000400000000000000" pitchFamily="2" charset="0"/>
              </a:defRPr>
            </a:lvl1pPr>
          </a:lstStyle>
          <a:p>
            <a:pPr lvl="0"/>
            <a:r>
              <a:rPr lang="en-US" dirty="0"/>
              <a:t>This is a subheading.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diam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.</a:t>
            </a:r>
          </a:p>
        </p:txBody>
      </p:sp>
      <p:sp>
        <p:nvSpPr>
          <p:cNvPr id="12" name="Title Placeholder 22">
            <a:extLst>
              <a:ext uri="{FF2B5EF4-FFF2-40B4-BE49-F238E27FC236}">
                <a16:creationId xmlns:a16="http://schemas.microsoft.com/office/drawing/2014/main" id="{57ED2DA4-AB58-104B-857F-AF0DD00287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1837" y="630659"/>
            <a:ext cx="10728324" cy="45550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dirty="0"/>
              <a:t>This is a headline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F6BD71-32BC-CB42-874E-1DB181338303}"/>
              </a:ext>
            </a:extLst>
          </p:cNvPr>
          <p:cNvGrpSpPr/>
          <p:nvPr userDrawn="1"/>
        </p:nvGrpSpPr>
        <p:grpSpPr>
          <a:xfrm rot="16200000">
            <a:off x="6061664" y="-6061660"/>
            <a:ext cx="68678" cy="12192005"/>
            <a:chOff x="4713353" y="-1"/>
            <a:chExt cx="73891" cy="685800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74B675C-898F-4C4D-8CA8-652AB2B99F3C}"/>
                </a:ext>
              </a:extLst>
            </p:cNvPr>
            <p:cNvSpPr/>
            <p:nvPr userDrawn="1"/>
          </p:nvSpPr>
          <p:spPr>
            <a:xfrm>
              <a:off x="4713353" y="-1"/>
              <a:ext cx="73890" cy="411659"/>
            </a:xfrm>
            <a:prstGeom prst="rect">
              <a:avLst/>
            </a:prstGeom>
            <a:solidFill>
              <a:srgbClr val="245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EB16719-BE10-A64E-B19B-BE391DFEB849}"/>
                </a:ext>
              </a:extLst>
            </p:cNvPr>
            <p:cNvSpPr/>
            <p:nvPr userDrawn="1"/>
          </p:nvSpPr>
          <p:spPr>
            <a:xfrm>
              <a:off x="4713354" y="1089421"/>
              <a:ext cx="73889" cy="3393281"/>
            </a:xfrm>
            <a:prstGeom prst="rect">
              <a:avLst/>
            </a:prstGeom>
            <a:solidFill>
              <a:srgbClr val="30BA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4B04ACA-F307-7E47-A70A-94B756A52B31}"/>
                </a:ext>
              </a:extLst>
            </p:cNvPr>
            <p:cNvSpPr/>
            <p:nvPr userDrawn="1"/>
          </p:nvSpPr>
          <p:spPr>
            <a:xfrm>
              <a:off x="4713354" y="4482703"/>
              <a:ext cx="73889" cy="677762"/>
            </a:xfrm>
            <a:prstGeom prst="rect">
              <a:avLst/>
            </a:prstGeom>
            <a:solidFill>
              <a:srgbClr val="FE7C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1955343-7A2F-884E-956E-95E4B53F8631}"/>
                </a:ext>
              </a:extLst>
            </p:cNvPr>
            <p:cNvSpPr/>
            <p:nvPr userDrawn="1"/>
          </p:nvSpPr>
          <p:spPr>
            <a:xfrm>
              <a:off x="4713354" y="5160465"/>
              <a:ext cx="73887" cy="1697536"/>
            </a:xfrm>
            <a:prstGeom prst="rect">
              <a:avLst/>
            </a:prstGeom>
            <a:solidFill>
              <a:srgbClr val="0C32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BE13884-F730-0448-A086-18EFE8CAA9DF}"/>
                </a:ext>
              </a:extLst>
            </p:cNvPr>
            <p:cNvSpPr/>
            <p:nvPr userDrawn="1"/>
          </p:nvSpPr>
          <p:spPr>
            <a:xfrm>
              <a:off x="4713356" y="411657"/>
              <a:ext cx="73888" cy="67776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01312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7A84F60-8CCB-8245-AC10-2749636B60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71275" y="6294734"/>
            <a:ext cx="288888" cy="12311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r">
              <a:defRPr sz="800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</a:lstStyle>
          <a:p>
            <a:pPr algn="r"/>
            <a:fld id="{866D8E11-A83D-46AC-BA35-C493C365AC6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C348A4B9-FB3C-E04B-B0B0-380A6D99F5A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67542" y="6184072"/>
            <a:ext cx="465932" cy="268807"/>
          </a:xfrm>
          <a:prstGeom prst="rect">
            <a:avLst/>
          </a:prstGeom>
        </p:spPr>
      </p:pic>
      <p:sp>
        <p:nvSpPr>
          <p:cNvPr id="10" name="Title Placeholder 22">
            <a:extLst>
              <a:ext uri="{FF2B5EF4-FFF2-40B4-BE49-F238E27FC236}">
                <a16:creationId xmlns:a16="http://schemas.microsoft.com/office/drawing/2014/main" id="{26A206AF-6ADC-1B45-ABE2-345C48B443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1837" y="630659"/>
            <a:ext cx="10728326" cy="45550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dirty="0"/>
              <a:t>This is a headline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C7AE321-CE49-ED42-9F99-A205040B0D94}"/>
              </a:ext>
            </a:extLst>
          </p:cNvPr>
          <p:cNvGrpSpPr/>
          <p:nvPr userDrawn="1"/>
        </p:nvGrpSpPr>
        <p:grpSpPr>
          <a:xfrm rot="16200000">
            <a:off x="6061664" y="-6061660"/>
            <a:ext cx="68678" cy="12192005"/>
            <a:chOff x="4713353" y="-1"/>
            <a:chExt cx="73891" cy="685800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BD60C14-C096-EC49-9FB4-565E3C3444CF}"/>
                </a:ext>
              </a:extLst>
            </p:cNvPr>
            <p:cNvSpPr/>
            <p:nvPr userDrawn="1"/>
          </p:nvSpPr>
          <p:spPr>
            <a:xfrm>
              <a:off x="4713353" y="-1"/>
              <a:ext cx="73890" cy="411659"/>
            </a:xfrm>
            <a:prstGeom prst="rect">
              <a:avLst/>
            </a:prstGeom>
            <a:solidFill>
              <a:srgbClr val="245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200B45A-E557-3540-A1A6-A0243A2712B0}"/>
                </a:ext>
              </a:extLst>
            </p:cNvPr>
            <p:cNvSpPr/>
            <p:nvPr userDrawn="1"/>
          </p:nvSpPr>
          <p:spPr>
            <a:xfrm>
              <a:off x="4713354" y="1089421"/>
              <a:ext cx="73889" cy="3393281"/>
            </a:xfrm>
            <a:prstGeom prst="rect">
              <a:avLst/>
            </a:prstGeom>
            <a:solidFill>
              <a:srgbClr val="30BA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BB31EA0-5B2F-FC42-B939-23B3B1B61EA8}"/>
                </a:ext>
              </a:extLst>
            </p:cNvPr>
            <p:cNvSpPr/>
            <p:nvPr userDrawn="1"/>
          </p:nvSpPr>
          <p:spPr>
            <a:xfrm>
              <a:off x="4713354" y="4482703"/>
              <a:ext cx="73889" cy="677762"/>
            </a:xfrm>
            <a:prstGeom prst="rect">
              <a:avLst/>
            </a:prstGeom>
            <a:solidFill>
              <a:srgbClr val="FE7C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0E63EA0-4ABC-6A48-A232-11A6435B0927}"/>
                </a:ext>
              </a:extLst>
            </p:cNvPr>
            <p:cNvSpPr/>
            <p:nvPr userDrawn="1"/>
          </p:nvSpPr>
          <p:spPr>
            <a:xfrm>
              <a:off x="4713354" y="5160465"/>
              <a:ext cx="73887" cy="1697536"/>
            </a:xfrm>
            <a:prstGeom prst="rect">
              <a:avLst/>
            </a:prstGeom>
            <a:solidFill>
              <a:srgbClr val="0C32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1015EE5-E4DD-7E48-84F8-6924C7F778BD}"/>
                </a:ext>
              </a:extLst>
            </p:cNvPr>
            <p:cNvSpPr/>
            <p:nvPr userDrawn="1"/>
          </p:nvSpPr>
          <p:spPr>
            <a:xfrm>
              <a:off x="4713356" y="411657"/>
              <a:ext cx="73888" cy="67776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15308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| Subheading | Left Align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667D48DF-D540-0748-A77F-8A417C48F0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71275" y="6294734"/>
            <a:ext cx="288888" cy="12311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r">
              <a:defRPr sz="800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</a:lstStyle>
          <a:p>
            <a:pPr algn="r"/>
            <a:fld id="{866D8E11-A83D-46AC-BA35-C493C365AC6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AB5C6AEC-61D0-1944-B166-4CB1178EB95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67542" y="6184072"/>
            <a:ext cx="465932" cy="268807"/>
          </a:xfrm>
          <a:prstGeom prst="rect">
            <a:avLst/>
          </a:prstGeom>
        </p:spPr>
      </p:pic>
      <p:sp>
        <p:nvSpPr>
          <p:cNvPr id="23" name="Text Placeholder 20">
            <a:extLst>
              <a:ext uri="{FF2B5EF4-FFF2-40B4-BE49-F238E27FC236}">
                <a16:creationId xmlns:a16="http://schemas.microsoft.com/office/drawing/2014/main" id="{E3CCCA8A-97A8-EA40-BEAA-C515C96D146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31839" y="2112520"/>
            <a:ext cx="3490912" cy="898708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None/>
              <a:defRPr sz="3200">
                <a:solidFill>
                  <a:schemeClr val="tx2"/>
                </a:solidFill>
                <a:latin typeface="Poppins Medium" panose="00000600000000000000" pitchFamily="2" charset="0"/>
                <a:cs typeface="Poppins Medium" panose="00000600000000000000" pitchFamily="2" charset="0"/>
              </a:defRPr>
            </a:lvl1pPr>
          </a:lstStyle>
          <a:p>
            <a:pPr lvl="0"/>
            <a:r>
              <a:rPr lang="en-US" dirty="0"/>
              <a:t>This is a multi line heading.</a:t>
            </a:r>
          </a:p>
        </p:txBody>
      </p:sp>
      <p:sp>
        <p:nvSpPr>
          <p:cNvPr id="24" name="Text Placeholder 24">
            <a:extLst>
              <a:ext uri="{FF2B5EF4-FFF2-40B4-BE49-F238E27FC236}">
                <a16:creationId xmlns:a16="http://schemas.microsoft.com/office/drawing/2014/main" id="{8ABC229A-2235-234C-806B-3587ACF1F61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1838" y="3352149"/>
            <a:ext cx="3490914" cy="2362185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None/>
              <a:defRPr sz="2000" baseline="0">
                <a:solidFill>
                  <a:schemeClr val="tx2"/>
                </a:solidFill>
                <a:latin typeface="Poppins Light" panose="00000400000000000000" pitchFamily="2" charset="0"/>
                <a:cs typeface="Poppins Light" panose="00000400000000000000" pitchFamily="2" charset="0"/>
              </a:defRPr>
            </a:lvl1pPr>
          </a:lstStyle>
          <a:p>
            <a:pPr lvl="0"/>
            <a:r>
              <a:rPr lang="en-US" dirty="0"/>
              <a:t>This is a subheading.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8051A4E-A92E-B84C-8D80-9BC30C163F07}"/>
              </a:ext>
            </a:extLst>
          </p:cNvPr>
          <p:cNvGrpSpPr/>
          <p:nvPr userDrawn="1"/>
        </p:nvGrpSpPr>
        <p:grpSpPr>
          <a:xfrm rot="16200000">
            <a:off x="6061664" y="-6061660"/>
            <a:ext cx="68678" cy="12192005"/>
            <a:chOff x="4713353" y="-1"/>
            <a:chExt cx="73891" cy="685800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DC56CD0-5D8A-D648-B94A-70B22A6F584E}"/>
                </a:ext>
              </a:extLst>
            </p:cNvPr>
            <p:cNvSpPr/>
            <p:nvPr userDrawn="1"/>
          </p:nvSpPr>
          <p:spPr>
            <a:xfrm>
              <a:off x="4713353" y="-1"/>
              <a:ext cx="73890" cy="411659"/>
            </a:xfrm>
            <a:prstGeom prst="rect">
              <a:avLst/>
            </a:prstGeom>
            <a:solidFill>
              <a:srgbClr val="245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7B0C295-DB47-374E-8D56-FD0A77462E95}"/>
                </a:ext>
              </a:extLst>
            </p:cNvPr>
            <p:cNvSpPr/>
            <p:nvPr userDrawn="1"/>
          </p:nvSpPr>
          <p:spPr>
            <a:xfrm>
              <a:off x="4713354" y="1089421"/>
              <a:ext cx="73889" cy="3393281"/>
            </a:xfrm>
            <a:prstGeom prst="rect">
              <a:avLst/>
            </a:prstGeom>
            <a:solidFill>
              <a:srgbClr val="30BA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9B32121-66AA-3443-A9FB-20B804FF8FC1}"/>
                </a:ext>
              </a:extLst>
            </p:cNvPr>
            <p:cNvSpPr/>
            <p:nvPr userDrawn="1"/>
          </p:nvSpPr>
          <p:spPr>
            <a:xfrm>
              <a:off x="4713354" y="4482703"/>
              <a:ext cx="73889" cy="677762"/>
            </a:xfrm>
            <a:prstGeom prst="rect">
              <a:avLst/>
            </a:prstGeom>
            <a:solidFill>
              <a:srgbClr val="FE7C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09745DA-08BE-B54A-8F35-E65AE6E4F493}"/>
                </a:ext>
              </a:extLst>
            </p:cNvPr>
            <p:cNvSpPr/>
            <p:nvPr userDrawn="1"/>
          </p:nvSpPr>
          <p:spPr>
            <a:xfrm>
              <a:off x="4713354" y="5160465"/>
              <a:ext cx="73887" cy="1697536"/>
            </a:xfrm>
            <a:prstGeom prst="rect">
              <a:avLst/>
            </a:prstGeom>
            <a:solidFill>
              <a:srgbClr val="0C32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79411FF-0947-9149-A3E3-68ABB6663B3C}"/>
                </a:ext>
              </a:extLst>
            </p:cNvPr>
            <p:cNvSpPr/>
            <p:nvPr userDrawn="1"/>
          </p:nvSpPr>
          <p:spPr>
            <a:xfrm>
              <a:off x="4713356" y="411657"/>
              <a:ext cx="73888" cy="67776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44890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| Subheading |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731839" y="2112520"/>
            <a:ext cx="3490912" cy="898708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None/>
              <a:defRPr sz="3200">
                <a:solidFill>
                  <a:schemeClr val="tx2"/>
                </a:solidFill>
                <a:latin typeface="Poppins Medium" panose="00000600000000000000" pitchFamily="2" charset="0"/>
                <a:cs typeface="Poppins Medium" panose="00000600000000000000" pitchFamily="2" charset="0"/>
              </a:defRPr>
            </a:lvl1pPr>
          </a:lstStyle>
          <a:p>
            <a:pPr lvl="0"/>
            <a:r>
              <a:rPr lang="en-US" dirty="0"/>
              <a:t>This is a multi line heading.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5" hasCustomPrompt="1"/>
          </p:nvPr>
        </p:nvSpPr>
        <p:spPr>
          <a:xfrm>
            <a:off x="731838" y="3352149"/>
            <a:ext cx="3490914" cy="2362185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None/>
              <a:defRPr sz="2000" baseline="0">
                <a:solidFill>
                  <a:schemeClr val="tx2"/>
                </a:solidFill>
                <a:latin typeface="Poppins Light" panose="00000400000000000000" pitchFamily="2" charset="0"/>
                <a:cs typeface="Poppins Light" panose="00000400000000000000" pitchFamily="2" charset="0"/>
              </a:defRPr>
            </a:lvl1pPr>
          </a:lstStyle>
          <a:p>
            <a:pPr lvl="0"/>
            <a:r>
              <a:rPr lang="en-US" dirty="0"/>
              <a:t>This is a subheading.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.</a:t>
            </a:r>
          </a:p>
        </p:txBody>
      </p:sp>
      <p:sp>
        <p:nvSpPr>
          <p:cNvPr id="12" name="Picture Placeholder 15"/>
          <p:cNvSpPr>
            <a:spLocks noGrp="1"/>
          </p:cNvSpPr>
          <p:nvPr>
            <p:ph type="pic" sz="quarter" idx="16" hasCustomPrompt="1"/>
          </p:nvPr>
        </p:nvSpPr>
        <p:spPr>
          <a:xfrm>
            <a:off x="5556250" y="68684"/>
            <a:ext cx="6635750" cy="6789315"/>
          </a:xfrm>
          <a:prstGeom prst="rect">
            <a:avLst/>
          </a:prstGeom>
          <a:solidFill>
            <a:schemeClr val="bg2"/>
          </a:solidFill>
        </p:spPr>
        <p:txBody>
          <a:bodyPr bIns="1404000" anchor="ctr"/>
          <a:lstStyle>
            <a:lvl1pPr marL="0" indent="0" algn="ctr">
              <a:buNone/>
              <a:defRPr sz="180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AU" dirty="0"/>
              <a:t>Insert Image</a:t>
            </a:r>
            <a:endParaRPr lang="en-US" dirty="0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E9BE9BB7-40AE-D74D-BE56-B7D350CBCBC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67542" y="6184072"/>
            <a:ext cx="465932" cy="268807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A60A379D-B4CA-5A40-ADDC-8C436975ECC8}"/>
              </a:ext>
            </a:extLst>
          </p:cNvPr>
          <p:cNvGrpSpPr/>
          <p:nvPr userDrawn="1"/>
        </p:nvGrpSpPr>
        <p:grpSpPr>
          <a:xfrm rot="16200000">
            <a:off x="6061662" y="-6061681"/>
            <a:ext cx="68683" cy="12192005"/>
            <a:chOff x="4713348" y="-1"/>
            <a:chExt cx="73896" cy="6858002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39DF7F8-A97A-E64D-91E0-418704153373}"/>
                </a:ext>
              </a:extLst>
            </p:cNvPr>
            <p:cNvSpPr/>
            <p:nvPr userDrawn="1"/>
          </p:nvSpPr>
          <p:spPr>
            <a:xfrm>
              <a:off x="4713348" y="-1"/>
              <a:ext cx="73890" cy="411659"/>
            </a:xfrm>
            <a:prstGeom prst="rect">
              <a:avLst/>
            </a:prstGeom>
            <a:solidFill>
              <a:srgbClr val="245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A97F2E7-2B58-284A-A791-110E799CC2A8}"/>
                </a:ext>
              </a:extLst>
            </p:cNvPr>
            <p:cNvSpPr/>
            <p:nvPr userDrawn="1"/>
          </p:nvSpPr>
          <p:spPr>
            <a:xfrm>
              <a:off x="4713357" y="1089421"/>
              <a:ext cx="73886" cy="2035968"/>
            </a:xfrm>
            <a:prstGeom prst="rect">
              <a:avLst/>
            </a:prstGeom>
            <a:solidFill>
              <a:srgbClr val="30BA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67C053E-9190-E647-8E94-7C94C4D6A603}"/>
                </a:ext>
              </a:extLst>
            </p:cNvPr>
            <p:cNvSpPr/>
            <p:nvPr userDrawn="1"/>
          </p:nvSpPr>
          <p:spPr>
            <a:xfrm>
              <a:off x="4713357" y="3125390"/>
              <a:ext cx="73887" cy="2035076"/>
            </a:xfrm>
            <a:prstGeom prst="rect">
              <a:avLst/>
            </a:prstGeom>
            <a:solidFill>
              <a:srgbClr val="FE7C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7F353C7-6F77-1142-AE30-EDB93C9485DF}"/>
                </a:ext>
              </a:extLst>
            </p:cNvPr>
            <p:cNvSpPr/>
            <p:nvPr userDrawn="1"/>
          </p:nvSpPr>
          <p:spPr>
            <a:xfrm>
              <a:off x="4713354" y="5160465"/>
              <a:ext cx="73887" cy="169753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1535577-EEBF-4D4B-BE99-8C154F206454}"/>
                </a:ext>
              </a:extLst>
            </p:cNvPr>
            <p:cNvSpPr/>
            <p:nvPr userDrawn="1"/>
          </p:nvSpPr>
          <p:spPr>
            <a:xfrm>
              <a:off x="4713358" y="411657"/>
              <a:ext cx="73880" cy="67776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31508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| Subheadline | Two Columns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23">
            <a:extLst>
              <a:ext uri="{FF2B5EF4-FFF2-40B4-BE49-F238E27FC236}">
                <a16:creationId xmlns:a16="http://schemas.microsoft.com/office/drawing/2014/main" id="{C7CF9425-5972-274D-ABF4-EEC254250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8" y="2528888"/>
            <a:ext cx="5292726" cy="18312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3" name="Text Placeholder 23">
            <a:extLst>
              <a:ext uri="{FF2B5EF4-FFF2-40B4-BE49-F238E27FC236}">
                <a16:creationId xmlns:a16="http://schemas.microsoft.com/office/drawing/2014/main" id="{F5E24032-F81C-744B-8878-B00BE5F3C6E7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6167438" y="2528888"/>
            <a:ext cx="5292726" cy="18312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F7F09915-946D-DE4A-B72F-F252C91F4B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71275" y="6294734"/>
            <a:ext cx="288888" cy="12311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r">
              <a:defRPr sz="800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</a:lstStyle>
          <a:p>
            <a:pPr algn="r"/>
            <a:fld id="{866D8E11-A83D-46AC-BA35-C493C365AC6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384C9FCD-935B-534B-90DD-DE87D25000E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67542" y="6184072"/>
            <a:ext cx="465932" cy="268807"/>
          </a:xfrm>
          <a:prstGeom prst="rect">
            <a:avLst/>
          </a:prstGeom>
        </p:spPr>
      </p:pic>
      <p:sp>
        <p:nvSpPr>
          <p:cNvPr id="14" name="Title Placeholder 22">
            <a:extLst>
              <a:ext uri="{FF2B5EF4-FFF2-40B4-BE49-F238E27FC236}">
                <a16:creationId xmlns:a16="http://schemas.microsoft.com/office/drawing/2014/main" id="{5F88ED82-711E-1A41-BFAD-BCC8CBC633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1837" y="630659"/>
            <a:ext cx="10728326" cy="45550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dirty="0"/>
              <a:t>This is a headline</a:t>
            </a:r>
          </a:p>
        </p:txBody>
      </p:sp>
      <p:sp>
        <p:nvSpPr>
          <p:cNvPr id="15" name="Text Placeholder 24">
            <a:extLst>
              <a:ext uri="{FF2B5EF4-FFF2-40B4-BE49-F238E27FC236}">
                <a16:creationId xmlns:a16="http://schemas.microsoft.com/office/drawing/2014/main" id="{1DE737F9-6553-3A45-94BB-6DB09998C91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1837" y="1157783"/>
            <a:ext cx="10728325" cy="66941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10000"/>
              </a:lnSpc>
              <a:spcAft>
                <a:spcPts val="1000"/>
              </a:spcAft>
              <a:buNone/>
              <a:defRPr sz="2000" baseline="0">
                <a:solidFill>
                  <a:schemeClr val="tx2"/>
                </a:solidFill>
                <a:latin typeface="Poppins Light" panose="00000400000000000000" pitchFamily="2" charset="0"/>
                <a:cs typeface="Poppins Light" panose="00000400000000000000" pitchFamily="2" charset="0"/>
              </a:defRPr>
            </a:lvl1pPr>
          </a:lstStyle>
          <a:p>
            <a:pPr lvl="0"/>
            <a:r>
              <a:rPr lang="en-US" dirty="0"/>
              <a:t>This is a subheading.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diam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.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550788C-F366-CC41-B16D-2E2F8ADBF0D7}"/>
              </a:ext>
            </a:extLst>
          </p:cNvPr>
          <p:cNvGrpSpPr/>
          <p:nvPr userDrawn="1"/>
        </p:nvGrpSpPr>
        <p:grpSpPr>
          <a:xfrm rot="16200000">
            <a:off x="6061664" y="-6061660"/>
            <a:ext cx="68678" cy="12192005"/>
            <a:chOff x="4713353" y="-1"/>
            <a:chExt cx="73891" cy="685800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5526E9A-E9B8-1E44-BF0C-CE26C0F4606A}"/>
                </a:ext>
              </a:extLst>
            </p:cNvPr>
            <p:cNvSpPr/>
            <p:nvPr userDrawn="1"/>
          </p:nvSpPr>
          <p:spPr>
            <a:xfrm>
              <a:off x="4713353" y="-1"/>
              <a:ext cx="73890" cy="411659"/>
            </a:xfrm>
            <a:prstGeom prst="rect">
              <a:avLst/>
            </a:prstGeom>
            <a:solidFill>
              <a:srgbClr val="245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3BBBE56-1FAA-3D4A-A973-220FFB6B01AB}"/>
                </a:ext>
              </a:extLst>
            </p:cNvPr>
            <p:cNvSpPr/>
            <p:nvPr userDrawn="1"/>
          </p:nvSpPr>
          <p:spPr>
            <a:xfrm>
              <a:off x="4713354" y="1089421"/>
              <a:ext cx="73889" cy="3393281"/>
            </a:xfrm>
            <a:prstGeom prst="rect">
              <a:avLst/>
            </a:prstGeom>
            <a:solidFill>
              <a:srgbClr val="30BA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05BBE41-C14C-5D4B-A493-BA34D074B82E}"/>
                </a:ext>
              </a:extLst>
            </p:cNvPr>
            <p:cNvSpPr/>
            <p:nvPr userDrawn="1"/>
          </p:nvSpPr>
          <p:spPr>
            <a:xfrm>
              <a:off x="4713354" y="4482703"/>
              <a:ext cx="73889" cy="677762"/>
            </a:xfrm>
            <a:prstGeom prst="rect">
              <a:avLst/>
            </a:prstGeom>
            <a:solidFill>
              <a:srgbClr val="FE7C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DD8454A-894A-7244-8662-81513ED895F1}"/>
                </a:ext>
              </a:extLst>
            </p:cNvPr>
            <p:cNvSpPr/>
            <p:nvPr userDrawn="1"/>
          </p:nvSpPr>
          <p:spPr>
            <a:xfrm>
              <a:off x="4713354" y="5160465"/>
              <a:ext cx="73887" cy="1697536"/>
            </a:xfrm>
            <a:prstGeom prst="rect">
              <a:avLst/>
            </a:prstGeom>
            <a:solidFill>
              <a:srgbClr val="0C32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FDF43E4-85CE-6C4B-B040-B278515D9158}"/>
                </a:ext>
              </a:extLst>
            </p:cNvPr>
            <p:cNvSpPr/>
            <p:nvPr userDrawn="1"/>
          </p:nvSpPr>
          <p:spPr>
            <a:xfrm>
              <a:off x="4713356" y="411657"/>
              <a:ext cx="73888" cy="67776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42347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95" userDrawn="1">
          <p15:clr>
            <a:srgbClr val="5ACBF0"/>
          </p15:clr>
        </p15:guide>
        <p15:guide id="2" pos="3885" userDrawn="1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| Subheadline | Three Column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7856AF3E-B090-5F45-9D26-46D031177A8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1839" y="2527171"/>
            <a:ext cx="2959848" cy="3054177"/>
          </a:xfrm>
          <a:solidFill>
            <a:schemeClr val="bg2"/>
          </a:solidFill>
        </p:spPr>
        <p:txBody>
          <a:bodyPr bIns="972000" anchor="ctr">
            <a:noAutofit/>
          </a:bodyPr>
          <a:lstStyle>
            <a:lvl1pPr algn="ctr">
              <a:buNone/>
              <a:defRPr sz="1600"/>
            </a:lvl1pPr>
          </a:lstStyle>
          <a:p>
            <a:endParaRPr lang="en-US"/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D95CDF08-3C0A-8545-9972-CA8FFF8F4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1338" y="2528888"/>
            <a:ext cx="3489325" cy="18312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Text Placeholder 23">
            <a:extLst>
              <a:ext uri="{FF2B5EF4-FFF2-40B4-BE49-F238E27FC236}">
                <a16:creationId xmlns:a16="http://schemas.microsoft.com/office/drawing/2014/main" id="{F9734DB7-4573-E54D-99BE-47F24BC6743C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7970838" y="2528888"/>
            <a:ext cx="3489325" cy="18312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CF2EF161-0BA0-2E48-8AD5-D36E7673E9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71275" y="6294734"/>
            <a:ext cx="288888" cy="12311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r">
              <a:defRPr sz="800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</a:lstStyle>
          <a:p>
            <a:pPr algn="r"/>
            <a:fld id="{866D8E11-A83D-46AC-BA35-C493C365AC6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0A04627E-F37D-BF44-9D1F-603A7F508A5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67542" y="6184072"/>
            <a:ext cx="465932" cy="268807"/>
          </a:xfrm>
          <a:prstGeom prst="rect">
            <a:avLst/>
          </a:prstGeom>
        </p:spPr>
      </p:pic>
      <p:sp>
        <p:nvSpPr>
          <p:cNvPr id="14" name="Title Placeholder 22">
            <a:extLst>
              <a:ext uri="{FF2B5EF4-FFF2-40B4-BE49-F238E27FC236}">
                <a16:creationId xmlns:a16="http://schemas.microsoft.com/office/drawing/2014/main" id="{40D362BD-4BB0-FC4F-971A-AE2F423135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1837" y="630659"/>
            <a:ext cx="10728326" cy="45550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dirty="0"/>
              <a:t>This is a headline</a:t>
            </a:r>
          </a:p>
        </p:txBody>
      </p:sp>
      <p:sp>
        <p:nvSpPr>
          <p:cNvPr id="20" name="Text Placeholder 24">
            <a:extLst>
              <a:ext uri="{FF2B5EF4-FFF2-40B4-BE49-F238E27FC236}">
                <a16:creationId xmlns:a16="http://schemas.microsoft.com/office/drawing/2014/main" id="{B73E471E-1FA7-B940-AB4D-88E101EBC67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1837" y="1157783"/>
            <a:ext cx="10728325" cy="66941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10000"/>
              </a:lnSpc>
              <a:spcAft>
                <a:spcPts val="1000"/>
              </a:spcAft>
              <a:buNone/>
              <a:defRPr sz="2000" baseline="0">
                <a:solidFill>
                  <a:schemeClr val="tx2"/>
                </a:solidFill>
                <a:latin typeface="Poppins Light" panose="00000400000000000000" pitchFamily="2" charset="0"/>
                <a:cs typeface="Poppins Light" panose="00000400000000000000" pitchFamily="2" charset="0"/>
              </a:defRPr>
            </a:lvl1pPr>
          </a:lstStyle>
          <a:p>
            <a:pPr lvl="0"/>
            <a:r>
              <a:rPr lang="en-US" dirty="0"/>
              <a:t>This is a subheading.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diam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.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F8EBD28-D523-5A40-B1CB-2F02BB96B5E3}"/>
              </a:ext>
            </a:extLst>
          </p:cNvPr>
          <p:cNvGrpSpPr/>
          <p:nvPr userDrawn="1"/>
        </p:nvGrpSpPr>
        <p:grpSpPr>
          <a:xfrm rot="16200000">
            <a:off x="6061664" y="-6061660"/>
            <a:ext cx="68678" cy="12192005"/>
            <a:chOff x="4713353" y="-1"/>
            <a:chExt cx="73891" cy="6858002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298B2DD-2466-5D40-BF6C-3DAB7B935B89}"/>
                </a:ext>
              </a:extLst>
            </p:cNvPr>
            <p:cNvSpPr/>
            <p:nvPr userDrawn="1"/>
          </p:nvSpPr>
          <p:spPr>
            <a:xfrm>
              <a:off x="4713353" y="-1"/>
              <a:ext cx="73890" cy="411659"/>
            </a:xfrm>
            <a:prstGeom prst="rect">
              <a:avLst/>
            </a:prstGeom>
            <a:solidFill>
              <a:srgbClr val="245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B0382D6-CD43-DA42-80AA-BCAC120ACEAE}"/>
                </a:ext>
              </a:extLst>
            </p:cNvPr>
            <p:cNvSpPr/>
            <p:nvPr userDrawn="1"/>
          </p:nvSpPr>
          <p:spPr>
            <a:xfrm>
              <a:off x="4713354" y="1089421"/>
              <a:ext cx="73889" cy="3393281"/>
            </a:xfrm>
            <a:prstGeom prst="rect">
              <a:avLst/>
            </a:prstGeom>
            <a:solidFill>
              <a:srgbClr val="30BA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3285E52-5F07-A642-B78D-E7D00CEA88AE}"/>
                </a:ext>
              </a:extLst>
            </p:cNvPr>
            <p:cNvSpPr/>
            <p:nvPr userDrawn="1"/>
          </p:nvSpPr>
          <p:spPr>
            <a:xfrm>
              <a:off x="4713354" y="4482703"/>
              <a:ext cx="73889" cy="677762"/>
            </a:xfrm>
            <a:prstGeom prst="rect">
              <a:avLst/>
            </a:prstGeom>
            <a:solidFill>
              <a:srgbClr val="FE7C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DA49EE8-39FD-1D49-8855-79FF60AC6E45}"/>
                </a:ext>
              </a:extLst>
            </p:cNvPr>
            <p:cNvSpPr/>
            <p:nvPr userDrawn="1"/>
          </p:nvSpPr>
          <p:spPr>
            <a:xfrm>
              <a:off x="4713354" y="5160465"/>
              <a:ext cx="73887" cy="1697536"/>
            </a:xfrm>
            <a:prstGeom prst="rect">
              <a:avLst/>
            </a:prstGeom>
            <a:solidFill>
              <a:srgbClr val="0C32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60DB2C3-15E6-9E4E-AC44-45635000F481}"/>
                </a:ext>
              </a:extLst>
            </p:cNvPr>
            <p:cNvSpPr/>
            <p:nvPr userDrawn="1"/>
          </p:nvSpPr>
          <p:spPr>
            <a:xfrm>
              <a:off x="4713356" y="411657"/>
              <a:ext cx="73888" cy="67776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623424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| Subheadline | Four Column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46DEE2DA-84D2-6941-8A88-E29564D30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566" y="2528888"/>
            <a:ext cx="2569197" cy="19389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Text Placeholder 23">
            <a:extLst>
              <a:ext uri="{FF2B5EF4-FFF2-40B4-BE49-F238E27FC236}">
                <a16:creationId xmlns:a16="http://schemas.microsoft.com/office/drawing/2014/main" id="{D9FC0674-D651-4342-A16B-262495BB3689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3455366" y="2528888"/>
            <a:ext cx="2569197" cy="19389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" name="Text Placeholder 23">
            <a:extLst>
              <a:ext uri="{FF2B5EF4-FFF2-40B4-BE49-F238E27FC236}">
                <a16:creationId xmlns:a16="http://schemas.microsoft.com/office/drawing/2014/main" id="{1E574FEA-87A3-684A-91B0-8FCC1CBE5131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6169991" y="2528888"/>
            <a:ext cx="2569197" cy="19389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Text Placeholder 23">
            <a:extLst>
              <a:ext uri="{FF2B5EF4-FFF2-40B4-BE49-F238E27FC236}">
                <a16:creationId xmlns:a16="http://schemas.microsoft.com/office/drawing/2014/main" id="{84AD2305-29FE-4C4A-84B2-BBC5E2FBBEFE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8904288" y="2528888"/>
            <a:ext cx="2569197" cy="19389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62DEDF1B-7DBE-8F40-8A83-8C7EA6CE40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71275" y="6294734"/>
            <a:ext cx="288888" cy="12311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r">
              <a:defRPr sz="800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</a:lstStyle>
          <a:p>
            <a:pPr algn="r"/>
            <a:fld id="{866D8E11-A83D-46AC-BA35-C493C365AC6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7AB8396F-B144-C54D-BA6D-07FEFFACEFE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67542" y="6184072"/>
            <a:ext cx="465932" cy="268807"/>
          </a:xfrm>
          <a:prstGeom prst="rect">
            <a:avLst/>
          </a:prstGeom>
        </p:spPr>
      </p:pic>
      <p:sp>
        <p:nvSpPr>
          <p:cNvPr id="15" name="Title Placeholder 22">
            <a:extLst>
              <a:ext uri="{FF2B5EF4-FFF2-40B4-BE49-F238E27FC236}">
                <a16:creationId xmlns:a16="http://schemas.microsoft.com/office/drawing/2014/main" id="{EBFD46A8-9883-7C44-9A78-21940658DD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1837" y="630659"/>
            <a:ext cx="10728326" cy="45550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dirty="0"/>
              <a:t>This is a headline</a:t>
            </a:r>
          </a:p>
        </p:txBody>
      </p:sp>
      <p:sp>
        <p:nvSpPr>
          <p:cNvPr id="20" name="Text Placeholder 24">
            <a:extLst>
              <a:ext uri="{FF2B5EF4-FFF2-40B4-BE49-F238E27FC236}">
                <a16:creationId xmlns:a16="http://schemas.microsoft.com/office/drawing/2014/main" id="{871005AC-5496-CE40-96A2-5FD7E23868F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1837" y="1157783"/>
            <a:ext cx="10728325" cy="66941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10000"/>
              </a:lnSpc>
              <a:spcAft>
                <a:spcPts val="1000"/>
              </a:spcAft>
              <a:buNone/>
              <a:defRPr sz="2000" baseline="0">
                <a:solidFill>
                  <a:schemeClr val="tx2"/>
                </a:solidFill>
                <a:latin typeface="Poppins Light" panose="00000400000000000000" pitchFamily="2" charset="0"/>
                <a:cs typeface="Poppins Light" panose="00000400000000000000" pitchFamily="2" charset="0"/>
              </a:defRPr>
            </a:lvl1pPr>
          </a:lstStyle>
          <a:p>
            <a:pPr lvl="0"/>
            <a:r>
              <a:rPr lang="en-US" dirty="0"/>
              <a:t>This is a subheading.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diam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.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B79C4EA-4F41-2A4E-90FD-8C19C47C783E}"/>
              </a:ext>
            </a:extLst>
          </p:cNvPr>
          <p:cNvGrpSpPr/>
          <p:nvPr userDrawn="1"/>
        </p:nvGrpSpPr>
        <p:grpSpPr>
          <a:xfrm rot="16200000">
            <a:off x="6061664" y="-6061660"/>
            <a:ext cx="68678" cy="12192005"/>
            <a:chOff x="4713353" y="-1"/>
            <a:chExt cx="73891" cy="6858002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52C90D2-14D6-E74F-B847-79DD96575917}"/>
                </a:ext>
              </a:extLst>
            </p:cNvPr>
            <p:cNvSpPr/>
            <p:nvPr userDrawn="1"/>
          </p:nvSpPr>
          <p:spPr>
            <a:xfrm>
              <a:off x="4713353" y="-1"/>
              <a:ext cx="73890" cy="411659"/>
            </a:xfrm>
            <a:prstGeom prst="rect">
              <a:avLst/>
            </a:prstGeom>
            <a:solidFill>
              <a:srgbClr val="245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AF1EF5F-0E4E-084C-9B87-A23971104C7F}"/>
                </a:ext>
              </a:extLst>
            </p:cNvPr>
            <p:cNvSpPr/>
            <p:nvPr userDrawn="1"/>
          </p:nvSpPr>
          <p:spPr>
            <a:xfrm>
              <a:off x="4713354" y="1089421"/>
              <a:ext cx="73889" cy="3393281"/>
            </a:xfrm>
            <a:prstGeom prst="rect">
              <a:avLst/>
            </a:prstGeom>
            <a:solidFill>
              <a:srgbClr val="30BA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5C00B8B-9975-014A-8D85-65557693E9BB}"/>
                </a:ext>
              </a:extLst>
            </p:cNvPr>
            <p:cNvSpPr/>
            <p:nvPr userDrawn="1"/>
          </p:nvSpPr>
          <p:spPr>
            <a:xfrm>
              <a:off x="4713354" y="4482703"/>
              <a:ext cx="73889" cy="677762"/>
            </a:xfrm>
            <a:prstGeom prst="rect">
              <a:avLst/>
            </a:prstGeom>
            <a:solidFill>
              <a:srgbClr val="FE7C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9C822ED-38B8-DC42-BE76-0AAF30BA4C72}"/>
                </a:ext>
              </a:extLst>
            </p:cNvPr>
            <p:cNvSpPr/>
            <p:nvPr userDrawn="1"/>
          </p:nvSpPr>
          <p:spPr>
            <a:xfrm>
              <a:off x="4713354" y="5160465"/>
              <a:ext cx="73887" cy="1697536"/>
            </a:xfrm>
            <a:prstGeom prst="rect">
              <a:avLst/>
            </a:prstGeom>
            <a:solidFill>
              <a:srgbClr val="0C32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CCACB01-72D3-3842-AD99-9EB854120F0A}"/>
                </a:ext>
              </a:extLst>
            </p:cNvPr>
            <p:cNvSpPr/>
            <p:nvPr userDrawn="1"/>
          </p:nvSpPr>
          <p:spPr>
            <a:xfrm>
              <a:off x="4713356" y="411657"/>
              <a:ext cx="73888" cy="67776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268695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95">
          <p15:clr>
            <a:srgbClr val="5ACBF0"/>
          </p15:clr>
        </p15:guide>
        <p15:guide id="2" pos="3885">
          <p15:clr>
            <a:srgbClr val="5ACBF0"/>
          </p15:clr>
        </p15:guide>
        <p15:guide id="3" pos="2083" userDrawn="1">
          <p15:clr>
            <a:srgbClr val="5ACBF0"/>
          </p15:clr>
        </p15:guide>
        <p15:guide id="4" pos="2170" userDrawn="1">
          <p15:clr>
            <a:srgbClr val="5ACBF0"/>
          </p15:clr>
        </p15:guide>
        <p15:guide id="5" pos="5505" userDrawn="1">
          <p15:clr>
            <a:srgbClr val="5ACBF0"/>
          </p15:clr>
        </p15:guide>
        <p15:guide id="6" pos="5609" userDrawn="1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 userDrawn="1"/>
        </p:nvSpPr>
        <p:spPr>
          <a:xfrm>
            <a:off x="1194060" y="6294735"/>
            <a:ext cx="1230164" cy="12311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AU" sz="800" dirty="0">
                <a:latin typeface="Poppins" panose="00000500000000000000" pitchFamily="2" charset="0"/>
                <a:cs typeface="Poppins" panose="00000500000000000000" pitchFamily="2" charset="0"/>
              </a:rPr>
              <a:t>Copyright © SUSE 2022 </a:t>
            </a:r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71275" y="6294734"/>
            <a:ext cx="288888" cy="12311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r">
              <a:defRPr sz="800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</a:lstStyle>
          <a:p>
            <a:pPr algn="r"/>
            <a:fld id="{866D8E11-A83D-46AC-BA35-C493C365AC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Placeholder 22"/>
          <p:cNvSpPr>
            <a:spLocks noGrp="1"/>
          </p:cNvSpPr>
          <p:nvPr>
            <p:ph type="title"/>
          </p:nvPr>
        </p:nvSpPr>
        <p:spPr>
          <a:xfrm>
            <a:off x="731837" y="630659"/>
            <a:ext cx="10728326" cy="45550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idx="1"/>
          </p:nvPr>
        </p:nvSpPr>
        <p:spPr>
          <a:xfrm>
            <a:off x="731837" y="2528888"/>
            <a:ext cx="10728325" cy="1831271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98366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4" r:id="rId3"/>
    <p:sldLayoutId id="2147483670" r:id="rId4"/>
    <p:sldLayoutId id="2147483668" r:id="rId5"/>
    <p:sldLayoutId id="2147483653" r:id="rId6"/>
    <p:sldLayoutId id="2147483657" r:id="rId7"/>
    <p:sldLayoutId id="2147483658" r:id="rId8"/>
    <p:sldLayoutId id="2147483659" r:id="rId9"/>
    <p:sldLayoutId id="2147483663" r:id="rId10"/>
    <p:sldLayoutId id="2147483656" r:id="rId11"/>
    <p:sldLayoutId id="2147483673" r:id="rId12"/>
    <p:sldLayoutId id="2147483650" r:id="rId13"/>
    <p:sldLayoutId id="2147483678" r:id="rId14"/>
    <p:sldLayoutId id="2147483662" r:id="rId15"/>
    <p:sldLayoutId id="2147483672" r:id="rId16"/>
    <p:sldLayoutId id="2147483676" r:id="rId17"/>
    <p:sldLayoutId id="2147483677" r:id="rId18"/>
    <p:sldLayoutId id="2147483679" r:id="rId19"/>
    <p:sldLayoutId id="2147483666" r:id="rId20"/>
    <p:sldLayoutId id="2147483661" r:id="rId21"/>
    <p:sldLayoutId id="2147483674" r:id="rId2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spcAft>
          <a:spcPts val="1000"/>
        </a:spcAft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10000"/>
        </a:lnSpc>
        <a:spcBef>
          <a:spcPts val="1000"/>
        </a:spcBef>
        <a:spcAft>
          <a:spcPts val="600"/>
        </a:spcAft>
        <a:buClr>
          <a:schemeClr val="accent1"/>
        </a:buClr>
        <a:buFont typeface="Poppins Black" panose="00000A00000000000000" pitchFamily="2" charset="0"/>
        <a:buChar char="—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>
          <a:schemeClr val="accent1"/>
        </a:buClr>
        <a:buFont typeface="Poppins SemiBold" panose="00000700000000000000" pitchFamily="2" charset="0"/>
        <a:buChar char="–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>
          <a:schemeClr val="accent1"/>
        </a:buClr>
        <a:buFont typeface="Poppins Light" panose="00000400000000000000" pitchFamily="2" charset="0"/>
        <a:buChar char="–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>
          <a:schemeClr val="accent1"/>
        </a:buClr>
        <a:buFont typeface="Poppins Light" panose="00000400000000000000" pitchFamily="2" charset="0"/>
        <a:buChar char="–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>
          <a:schemeClr val="accent1"/>
        </a:buClr>
        <a:buFont typeface="Poppins Light" panose="00000400000000000000" pitchFamily="2" charset="0"/>
        <a:buChar char="–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61" userDrawn="1">
          <p15:clr>
            <a:srgbClr val="F26B43"/>
          </p15:clr>
        </p15:guide>
        <p15:guide id="2" orient="horz" pos="459" userDrawn="1">
          <p15:clr>
            <a:srgbClr val="F26B43"/>
          </p15:clr>
        </p15:guide>
        <p15:guide id="3" orient="horz" pos="3861" userDrawn="1">
          <p15:clr>
            <a:srgbClr val="F26B43"/>
          </p15:clr>
        </p15:guide>
        <p15:guide id="4" pos="7219" userDrawn="1">
          <p15:clr>
            <a:srgbClr val="F26B43"/>
          </p15:clr>
        </p15:guide>
        <p15:guide id="5" pos="1141" userDrawn="1">
          <p15:clr>
            <a:srgbClr val="F26B43"/>
          </p15:clr>
        </p15:guide>
        <p15:guide id="6" pos="1220" userDrawn="1">
          <p15:clr>
            <a:srgbClr val="F26B43"/>
          </p15:clr>
        </p15:guide>
        <p15:guide id="7" pos="3419" userDrawn="1">
          <p15:clr>
            <a:srgbClr val="F26B43"/>
          </p15:clr>
        </p15:guide>
        <p15:guide id="8" pos="3500" userDrawn="1">
          <p15:clr>
            <a:srgbClr val="F26B43"/>
          </p15:clr>
        </p15:guide>
        <p15:guide id="9" pos="4179" userDrawn="1">
          <p15:clr>
            <a:srgbClr val="F26B43"/>
          </p15:clr>
        </p15:guide>
        <p15:guide id="10" pos="4260" userDrawn="1">
          <p15:clr>
            <a:srgbClr val="F26B43"/>
          </p15:clr>
        </p15:guide>
        <p15:guide id="11" pos="2741" userDrawn="1">
          <p15:clr>
            <a:srgbClr val="F26B43"/>
          </p15:clr>
        </p15:guide>
        <p15:guide id="12" pos="2660" userDrawn="1">
          <p15:clr>
            <a:srgbClr val="F26B43"/>
          </p15:clr>
        </p15:guide>
        <p15:guide id="13" pos="1980" userDrawn="1">
          <p15:clr>
            <a:srgbClr val="F26B43"/>
          </p15:clr>
        </p15:guide>
        <p15:guide id="14" pos="1900" userDrawn="1">
          <p15:clr>
            <a:srgbClr val="F26B43"/>
          </p15:clr>
        </p15:guide>
        <p15:guide id="15" pos="5020" userDrawn="1">
          <p15:clr>
            <a:srgbClr val="F26B43"/>
          </p15:clr>
        </p15:guide>
        <p15:guide id="16" pos="4939" userDrawn="1">
          <p15:clr>
            <a:srgbClr val="F26B43"/>
          </p15:clr>
        </p15:guide>
        <p15:guide id="17" pos="5700" userDrawn="1">
          <p15:clr>
            <a:srgbClr val="F26B43"/>
          </p15:clr>
        </p15:guide>
        <p15:guide id="18" pos="5777" userDrawn="1">
          <p15:clr>
            <a:srgbClr val="F26B43"/>
          </p15:clr>
        </p15:guide>
        <p15:guide id="19" pos="6457" userDrawn="1">
          <p15:clr>
            <a:srgbClr val="F26B43"/>
          </p15:clr>
        </p15:guide>
        <p15:guide id="20" pos="6537" userDrawn="1">
          <p15:clr>
            <a:srgbClr val="F26B43"/>
          </p15:clr>
        </p15:guide>
        <p15:guide id="21" orient="horz" pos="799" userDrawn="1">
          <p15:clr>
            <a:srgbClr val="F26B43"/>
          </p15:clr>
        </p15:guide>
        <p15:guide id="22" orient="horz" pos="1593" userDrawn="1">
          <p15:clr>
            <a:srgbClr val="F26B43"/>
          </p15:clr>
        </p15:guide>
        <p15:guide id="23" orient="horz" pos="1139" userDrawn="1">
          <p15:clr>
            <a:srgbClr val="F26B43"/>
          </p15:clr>
        </p15:guide>
        <p15:guide id="24" orient="horz" pos="2500" userDrawn="1">
          <p15:clr>
            <a:srgbClr val="F26B43"/>
          </p15:clr>
        </p15:guide>
        <p15:guide id="25" orient="horz" pos="2954" userDrawn="1">
          <p15:clr>
            <a:srgbClr val="F26B43"/>
          </p15:clr>
        </p15:guide>
        <p15:guide id="26" orient="horz" pos="3385" userDrawn="1">
          <p15:clr>
            <a:srgbClr val="F26B43"/>
          </p15:clr>
        </p15:guide>
        <p15:guide id="27" orient="horz" pos="2047" userDrawn="1">
          <p15:clr>
            <a:srgbClr val="F26B43"/>
          </p15:clr>
        </p15:guide>
        <p15:guide id="28" orient="horz" pos="1820" userDrawn="1">
          <p15:clr>
            <a:srgbClr val="F26B43"/>
          </p15:clr>
        </p15:guide>
        <p15:guide id="29" orient="horz" pos="227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microsoft.com/office/2018/10/relationships/comments" Target="../comments/modernComment_7FB4746A_6C063530.xml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Placeholder 14"/>
          <p:cNvPicPr>
            <a:picLocks noGrp="1" noChangeAspect="1"/>
          </p:cNvPicPr>
          <p:nvPr>
            <p:ph type="pic" sz="quarter" idx="4294967295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968750"/>
            <a:ext cx="12192000" cy="2889249"/>
          </a:xfrm>
        </p:spPr>
      </p:pic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731839" y="2475302"/>
            <a:ext cx="4695824" cy="898708"/>
          </a:xfrm>
        </p:spPr>
        <p:txBody>
          <a:bodyPr/>
          <a:lstStyle/>
          <a:p>
            <a:r>
              <a:rPr lang="en-AU" dirty="0" err="1">
                <a:latin typeface="Poppins Medium"/>
              </a:rPr>
              <a:t>Kubecon</a:t>
            </a:r>
            <a:r>
              <a:rPr lang="en-AU" dirty="0">
                <a:latin typeface="Poppins Medium"/>
              </a:rPr>
              <a:t> NA 2022 Demo</a:t>
            </a:r>
            <a:endParaRPr lang="en-US" dirty="0">
              <a:latin typeface="Poppins Medium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AU" dirty="0"/>
              <a:t>11 December 2022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6"/>
          </p:nvPr>
        </p:nvSpPr>
        <p:spPr>
          <a:xfrm>
            <a:off x="8001227" y="2408786"/>
            <a:ext cx="3458936" cy="902555"/>
          </a:xfrm>
        </p:spPr>
        <p:txBody>
          <a:bodyPr/>
          <a:lstStyle/>
          <a:p>
            <a:r>
              <a:rPr lang="en-US"/>
              <a:t>This is a subheading if you wish to add further detail to the slide. Ignore if you don’t.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079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8D2FEB-DC8E-AE44-ADE2-CBC6308759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866D8E11-A83D-46AC-BA35-C493C365AC69}" type="slidenum">
              <a:rPr lang="en-US" smtClean="0"/>
              <a:pPr algn="r"/>
              <a:t>10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401629F-56F1-AE4D-90DF-10557816B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630659"/>
            <a:ext cx="10728326" cy="455509"/>
          </a:xfrm>
        </p:spPr>
        <p:txBody>
          <a:bodyPr/>
          <a:lstStyle/>
          <a:p>
            <a:r>
              <a:rPr lang="en-US" dirty="0"/>
              <a:t>Device Onboarding Flow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DBE1F1A-8F33-BE4F-A4F2-6A44D3A136C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This is an example of one possible provisioning flow.  The components in the onboarding and OS management suite provide tremendous flexibility. 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300C9BB6-967B-4A4C-BBEC-028F4FD09E49}"/>
              </a:ext>
            </a:extLst>
          </p:cNvPr>
          <p:cNvGraphicFramePr/>
          <p:nvPr/>
        </p:nvGraphicFramePr>
        <p:xfrm>
          <a:off x="363939" y="2064954"/>
          <a:ext cx="11464119" cy="33002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11A6B74-C8A4-F7C4-1B7E-DE5E7F392C15}"/>
              </a:ext>
            </a:extLst>
          </p:cNvPr>
          <p:cNvCxnSpPr/>
          <p:nvPr/>
        </p:nvCxnSpPr>
        <p:spPr>
          <a:xfrm>
            <a:off x="6932141" y="2238934"/>
            <a:ext cx="0" cy="3015048"/>
          </a:xfrm>
          <a:prstGeom prst="line">
            <a:avLst/>
          </a:prstGeom>
          <a:ln w="31750"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DC0BFD7-EE2F-C8AC-FCF1-3159DCCD959B}"/>
              </a:ext>
            </a:extLst>
          </p:cNvPr>
          <p:cNvSpPr txBox="1"/>
          <p:nvPr/>
        </p:nvSpPr>
        <p:spPr>
          <a:xfrm>
            <a:off x="5522731" y="2238934"/>
            <a:ext cx="14094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 DC or OEM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048203-0D2C-0AE6-768D-33A7B301CDF2}"/>
              </a:ext>
            </a:extLst>
          </p:cNvPr>
          <p:cNvSpPr txBox="1"/>
          <p:nvPr/>
        </p:nvSpPr>
        <p:spPr>
          <a:xfrm>
            <a:off x="7022018" y="2238934"/>
            <a:ext cx="17175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On Location</a:t>
            </a:r>
          </a:p>
        </p:txBody>
      </p:sp>
      <p:sp>
        <p:nvSpPr>
          <p:cNvPr id="11" name="Striped Right Arrow 10">
            <a:extLst>
              <a:ext uri="{FF2B5EF4-FFF2-40B4-BE49-F238E27FC236}">
                <a16:creationId xmlns:a16="http://schemas.microsoft.com/office/drawing/2014/main" id="{D34A4D8C-CB04-9719-9F81-DEBC31FD0435}"/>
              </a:ext>
            </a:extLst>
          </p:cNvPr>
          <p:cNvSpPr/>
          <p:nvPr/>
        </p:nvSpPr>
        <p:spPr>
          <a:xfrm rot="16200000">
            <a:off x="3934470" y="4744084"/>
            <a:ext cx="893618" cy="346129"/>
          </a:xfrm>
          <a:prstGeom prst="striped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triped Right Arrow 11">
            <a:extLst>
              <a:ext uri="{FF2B5EF4-FFF2-40B4-BE49-F238E27FC236}">
                <a16:creationId xmlns:a16="http://schemas.microsoft.com/office/drawing/2014/main" id="{F0291B1B-45A1-9A1F-5137-A6AD82E6238F}"/>
              </a:ext>
            </a:extLst>
          </p:cNvPr>
          <p:cNvSpPr/>
          <p:nvPr/>
        </p:nvSpPr>
        <p:spPr>
          <a:xfrm rot="16200000">
            <a:off x="7321908" y="4744084"/>
            <a:ext cx="893618" cy="346129"/>
          </a:xfrm>
          <a:prstGeom prst="striped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4903BB-14D7-8C2C-2D23-31FA639E3DF4}"/>
              </a:ext>
            </a:extLst>
          </p:cNvPr>
          <p:cNvSpPr txBox="1"/>
          <p:nvPr/>
        </p:nvSpPr>
        <p:spPr>
          <a:xfrm>
            <a:off x="3719946" y="4903528"/>
            <a:ext cx="19482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3175">
                  <a:solidFill>
                    <a:schemeClr val="bg1"/>
                  </a:solidFill>
                </a:ln>
                <a:latin typeface="+mj-lt"/>
              </a:rPr>
              <a:t>1</a:t>
            </a:r>
            <a:r>
              <a:rPr lang="en-US" baseline="30000" dirty="0">
                <a:ln w="3175">
                  <a:solidFill>
                    <a:schemeClr val="bg1"/>
                  </a:solidFill>
                </a:ln>
                <a:latin typeface="+mj-lt"/>
              </a:rPr>
              <a:t>st</a:t>
            </a:r>
            <a:r>
              <a:rPr lang="en-US" dirty="0">
                <a:ln w="3175">
                  <a:solidFill>
                    <a:schemeClr val="bg1"/>
                  </a:solidFill>
                </a:ln>
                <a:latin typeface="+mj-lt"/>
              </a:rPr>
              <a:t> boot: security baked into image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325DC9-65E2-BB5B-8750-3E62F02573B2}"/>
              </a:ext>
            </a:extLst>
          </p:cNvPr>
          <p:cNvSpPr txBox="1"/>
          <p:nvPr/>
        </p:nvSpPr>
        <p:spPr>
          <a:xfrm>
            <a:off x="7155872" y="4903528"/>
            <a:ext cx="19482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3175">
                  <a:solidFill>
                    <a:schemeClr val="bg1"/>
                  </a:solidFill>
                </a:ln>
                <a:latin typeface="+mj-lt"/>
              </a:rPr>
              <a:t>2</a:t>
            </a:r>
            <a:r>
              <a:rPr lang="en-US" baseline="30000" dirty="0">
                <a:ln w="3175">
                  <a:solidFill>
                    <a:schemeClr val="bg1"/>
                  </a:solidFill>
                </a:ln>
                <a:latin typeface="+mj-lt"/>
              </a:rPr>
              <a:t>nd</a:t>
            </a:r>
            <a:r>
              <a:rPr lang="en-US" dirty="0">
                <a:ln w="3175">
                  <a:solidFill>
                    <a:schemeClr val="bg1"/>
                  </a:solidFill>
                </a:ln>
                <a:latin typeface="+mj-lt"/>
              </a:rPr>
              <a:t> boot: verify and trust device</a:t>
            </a:r>
          </a:p>
        </p:txBody>
      </p:sp>
    </p:spTree>
    <p:extLst>
      <p:ext uri="{BB962C8B-B14F-4D97-AF65-F5344CB8AC3E}">
        <p14:creationId xmlns:p14="http://schemas.microsoft.com/office/powerpoint/2010/main" val="4242454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8C668967-2F41-3E4F-9447-8FAA55555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8" y="2528888"/>
            <a:ext cx="5292726" cy="2337307"/>
          </a:xfrm>
        </p:spPr>
        <p:txBody>
          <a:bodyPr/>
          <a:lstStyle/>
          <a:p>
            <a:r>
              <a:rPr lang="en-US" dirty="0"/>
              <a:t>Rancher</a:t>
            </a:r>
          </a:p>
          <a:p>
            <a:r>
              <a:rPr lang="en-US" dirty="0"/>
              <a:t>K3s</a:t>
            </a:r>
          </a:p>
          <a:p>
            <a:r>
              <a:rPr lang="en-US" dirty="0" err="1"/>
              <a:t>Opni</a:t>
            </a:r>
            <a:endParaRPr lang="en-US" dirty="0"/>
          </a:p>
          <a:p>
            <a:r>
              <a:rPr lang="en-US" dirty="0"/>
              <a:t>Elemental toolkit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51C2B-7C67-35FF-D8E0-3018AA6F80FA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6167438" y="2528888"/>
            <a:ext cx="5292726" cy="807657"/>
          </a:xfrm>
        </p:spPr>
        <p:txBody>
          <a:bodyPr/>
          <a:lstStyle/>
          <a:p>
            <a:r>
              <a:rPr lang="en-US" dirty="0"/>
              <a:t>Robot Arm PLC</a:t>
            </a:r>
          </a:p>
          <a:p>
            <a:r>
              <a:rPr lang="en-US" dirty="0" err="1"/>
              <a:t>Akri</a:t>
            </a:r>
            <a:r>
              <a:rPr lang="en-US" dirty="0"/>
              <a:t> (tentative)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66D8E11-A83D-46AC-BA35-C493C365AC6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95CEC02-7135-3C45-8566-A01C82298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Open Source Components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6167438" y="1888025"/>
            <a:ext cx="2406218" cy="330860"/>
          </a:xfrm>
        </p:spPr>
        <p:txBody>
          <a:bodyPr/>
          <a:lstStyle/>
          <a:p>
            <a:r>
              <a:rPr lang="en-AU" dirty="0"/>
              <a:t>Others</a:t>
            </a:r>
            <a:endParaRPr lang="en-US" dirty="0"/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F551221C-BAF0-30CD-DAF4-BDA80FF2E5D5}"/>
              </a:ext>
            </a:extLst>
          </p:cNvPr>
          <p:cNvSpPr txBox="1">
            <a:spLocks/>
          </p:cNvSpPr>
          <p:nvPr/>
        </p:nvSpPr>
        <p:spPr>
          <a:xfrm>
            <a:off x="731837" y="1888025"/>
            <a:ext cx="2406218" cy="330860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Font typeface="Poppins Black" panose="00000A00000000000000" pitchFamily="2" charset="0"/>
              <a:buNone/>
              <a:defRPr sz="2000" kern="1200" baseline="0">
                <a:solidFill>
                  <a:schemeClr val="tx2"/>
                </a:solidFill>
                <a:latin typeface="Poppins Light" panose="00000400000000000000" pitchFamily="2" charset="0"/>
                <a:ea typeface="+mn-ea"/>
                <a:cs typeface="Poppins Light" panose="00000400000000000000" pitchFamily="2" charset="0"/>
              </a:defRPr>
            </a:lvl1pPr>
            <a:lvl2pPr marL="800100" indent="-3429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Poppins SemiBold" panose="00000700000000000000" pitchFamily="2" charset="0"/>
              <a:buChar char="–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Poppins Light" panose="00000400000000000000" pitchFamily="2" charset="0"/>
              <a:buChar char="–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Poppins Light" panose="00000400000000000000" pitchFamily="2" charset="0"/>
              <a:buChar char="–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Poppins Light" panose="00000400000000000000" pitchFamily="2" charset="0"/>
              <a:buChar char="–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SUSE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948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62345415-430F-7647-B7B6-BCF1BB71A43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133387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 Placeholder 39"/>
          <p:cNvSpPr>
            <a:spLocks noGrp="1"/>
          </p:cNvSpPr>
          <p:nvPr>
            <p:ph type="body" sz="quarter" idx="13"/>
          </p:nvPr>
        </p:nvSpPr>
        <p:spPr>
          <a:xfrm>
            <a:off x="731837" y="2194089"/>
            <a:ext cx="3490913" cy="1341906"/>
          </a:xfrm>
        </p:spPr>
        <p:txBody>
          <a:bodyPr/>
          <a:lstStyle/>
          <a:p>
            <a:r>
              <a:rPr lang="en-US" dirty="0" err="1"/>
              <a:t>Kubecon</a:t>
            </a:r>
            <a:r>
              <a:rPr lang="en-US" dirty="0"/>
              <a:t> NA 2022 Booth Demo</a:t>
            </a:r>
          </a:p>
        </p:txBody>
      </p:sp>
      <p:sp>
        <p:nvSpPr>
          <p:cNvPr id="100" name="Text Placeholder 99"/>
          <p:cNvSpPr>
            <a:spLocks noGrp="1"/>
          </p:cNvSpPr>
          <p:nvPr>
            <p:ph type="body" sz="quarter" idx="15"/>
          </p:nvPr>
        </p:nvSpPr>
        <p:spPr>
          <a:xfrm>
            <a:off x="5556250" y="1808163"/>
            <a:ext cx="5381826" cy="2286010"/>
          </a:xfrm>
        </p:spPr>
        <p:txBody>
          <a:bodyPr/>
          <a:lstStyle/>
          <a:p>
            <a:r>
              <a:rPr lang="en-US" dirty="0"/>
              <a:t>General idea of how will the demo(s) look like.</a:t>
            </a:r>
          </a:p>
          <a:p>
            <a:r>
              <a:rPr lang="en-US" dirty="0"/>
              <a:t>Technology involved.</a:t>
            </a:r>
          </a:p>
          <a:p>
            <a:r>
              <a:rPr lang="en-US" dirty="0"/>
              <a:t>Open-source components of demo</a:t>
            </a:r>
          </a:p>
          <a:p>
            <a:r>
              <a:rPr lang="en-US" dirty="0"/>
              <a:t>Security part of the demo (ex: Onboarding)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B5E8DA6D-D656-F04D-801D-4E5B29D366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71238" y="6294438"/>
            <a:ext cx="288925" cy="123825"/>
          </a:xfrm>
        </p:spPr>
        <p:txBody>
          <a:bodyPr/>
          <a:lstStyle/>
          <a:p>
            <a:fld id="{866D8E11-A83D-46AC-BA35-C493C365AC6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258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3B7595-CFB9-9006-E895-66DBC599B9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866D8E11-A83D-46AC-BA35-C493C365AC69}" type="slidenum">
              <a:rPr lang="en-US" smtClean="0"/>
              <a:pPr algn="r"/>
              <a:t>3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F21F19-C39C-6117-4DE3-CFC7F360BCE8}"/>
              </a:ext>
            </a:extLst>
          </p:cNvPr>
          <p:cNvSpPr txBox="1"/>
          <p:nvPr/>
        </p:nvSpPr>
        <p:spPr>
          <a:xfrm>
            <a:off x="1340426" y="489092"/>
            <a:ext cx="9268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</a:rPr>
              <a:t>Demo Components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2AE61C7-E000-8035-2BC4-884A820CDC89}"/>
              </a:ext>
            </a:extLst>
          </p:cNvPr>
          <p:cNvGrpSpPr/>
          <p:nvPr/>
        </p:nvGrpSpPr>
        <p:grpSpPr>
          <a:xfrm>
            <a:off x="1714500" y="997527"/>
            <a:ext cx="8291945" cy="4644737"/>
            <a:chOff x="1714500" y="997527"/>
            <a:chExt cx="8291945" cy="4644737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ADCE55F-C570-E1E3-E6EA-BB84E7D4AABB}"/>
                </a:ext>
              </a:extLst>
            </p:cNvPr>
            <p:cNvSpPr/>
            <p:nvPr/>
          </p:nvSpPr>
          <p:spPr>
            <a:xfrm>
              <a:off x="1714500" y="997527"/>
              <a:ext cx="8291945" cy="464473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K3s Cluster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6C8FE92-CCCC-136A-C0B3-55EC9F93774E}"/>
                </a:ext>
              </a:extLst>
            </p:cNvPr>
            <p:cNvSpPr/>
            <p:nvPr/>
          </p:nvSpPr>
          <p:spPr>
            <a:xfrm>
              <a:off x="2078182" y="4727863"/>
              <a:ext cx="1828800" cy="7689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Node 1 (ML)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08565A2-CC8F-6C1B-EB76-CD068A6BC78C}"/>
                </a:ext>
              </a:extLst>
            </p:cNvPr>
            <p:cNvSpPr/>
            <p:nvPr/>
          </p:nvSpPr>
          <p:spPr>
            <a:xfrm>
              <a:off x="5060372" y="4727863"/>
              <a:ext cx="1828800" cy="7689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Node 2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BD4707C-0B2C-9C96-EFB0-45439A340D4F}"/>
                </a:ext>
              </a:extLst>
            </p:cNvPr>
            <p:cNvSpPr/>
            <p:nvPr/>
          </p:nvSpPr>
          <p:spPr>
            <a:xfrm>
              <a:off x="8004464" y="4727863"/>
              <a:ext cx="1828800" cy="7689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Node 3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1B09083-C9EE-3244-572A-6381338026EA}"/>
                </a:ext>
              </a:extLst>
            </p:cNvPr>
            <p:cNvGrpSpPr/>
            <p:nvPr/>
          </p:nvGrpSpPr>
          <p:grpSpPr>
            <a:xfrm>
              <a:off x="2078182" y="1657806"/>
              <a:ext cx="7755082" cy="2872632"/>
              <a:chOff x="2078182" y="1751325"/>
              <a:chExt cx="7755082" cy="2872632"/>
            </a:xfrm>
          </p:grpSpPr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3DE93376-6FA7-CC62-04D3-AB074BFBC033}"/>
                  </a:ext>
                </a:extLst>
              </p:cNvPr>
              <p:cNvSpPr/>
              <p:nvPr/>
            </p:nvSpPr>
            <p:spPr>
              <a:xfrm>
                <a:off x="2078182" y="1751325"/>
                <a:ext cx="7755082" cy="2872632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dirty="0"/>
                  <a:t>Rock Paper Scissor Microservices</a:t>
                </a:r>
              </a:p>
            </p:txBody>
          </p:sp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316A87D3-5053-AA14-8518-A9B59876763A}"/>
                  </a:ext>
                </a:extLst>
              </p:cNvPr>
              <p:cNvSpPr/>
              <p:nvPr/>
            </p:nvSpPr>
            <p:spPr>
              <a:xfrm>
                <a:off x="2386447" y="3934325"/>
                <a:ext cx="3099955" cy="369332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Game Play (various </a:t>
                </a:r>
                <a:r>
                  <a:rPr lang="en-US" i="1" dirty="0" err="1"/>
                  <a:t>u</a:t>
                </a:r>
                <a:r>
                  <a:rPr lang="en-US" dirty="0" err="1"/>
                  <a:t>S</a:t>
                </a:r>
                <a:r>
                  <a:rPr lang="en-US" dirty="0"/>
                  <a:t>)</a:t>
                </a:r>
              </a:p>
            </p:txBody>
          </p:sp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28C80598-8523-D52E-313B-1F00C5818440}"/>
                  </a:ext>
                </a:extLst>
              </p:cNvPr>
              <p:cNvSpPr/>
              <p:nvPr/>
            </p:nvSpPr>
            <p:spPr>
              <a:xfrm>
                <a:off x="2386447" y="3306585"/>
                <a:ext cx="3002974" cy="369332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NATs (message bus)</a:t>
                </a:r>
              </a:p>
            </p:txBody>
          </p:sp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78726924-9AA0-43F2-311B-31BD1CB705D7}"/>
                  </a:ext>
                </a:extLst>
              </p:cNvPr>
              <p:cNvSpPr/>
              <p:nvPr/>
            </p:nvSpPr>
            <p:spPr>
              <a:xfrm>
                <a:off x="6799120" y="2678845"/>
                <a:ext cx="1475510" cy="369332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Camera</a:t>
                </a:r>
              </a:p>
            </p:txBody>
          </p:sp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71A70400-9BA5-861A-FBB6-FEE64BBE64CF}"/>
                  </a:ext>
                </a:extLst>
              </p:cNvPr>
              <p:cNvSpPr/>
              <p:nvPr/>
            </p:nvSpPr>
            <p:spPr>
              <a:xfrm>
                <a:off x="2391643" y="2678845"/>
                <a:ext cx="3460171" cy="369332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Robot Arm (physical device)</a:t>
                </a:r>
              </a:p>
            </p:txBody>
          </p:sp>
        </p:grp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746CD21D-62C9-3F97-1992-6F6E1681642B}"/>
                </a:ext>
              </a:extLst>
            </p:cNvPr>
            <p:cNvSpPr/>
            <p:nvPr/>
          </p:nvSpPr>
          <p:spPr>
            <a:xfrm>
              <a:off x="6799120" y="3213066"/>
              <a:ext cx="2455715" cy="369332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ML Inference Lib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1189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3B7595-CFB9-9006-E895-66DBC599B9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866D8E11-A83D-46AC-BA35-C493C365AC69}" type="slidenum">
              <a:rPr lang="en-US" smtClean="0"/>
              <a:pPr algn="r"/>
              <a:t>4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F21F19-C39C-6117-4DE3-CFC7F360BCE8}"/>
              </a:ext>
            </a:extLst>
          </p:cNvPr>
          <p:cNvSpPr txBox="1"/>
          <p:nvPr/>
        </p:nvSpPr>
        <p:spPr>
          <a:xfrm>
            <a:off x="1340426" y="489092"/>
            <a:ext cx="9268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</a:rPr>
              <a:t>Demo Components</a:t>
            </a:r>
          </a:p>
        </p:txBody>
      </p:sp>
      <p:sp>
        <p:nvSpPr>
          <p:cNvPr id="15" name="Cloud 14">
            <a:extLst>
              <a:ext uri="{FF2B5EF4-FFF2-40B4-BE49-F238E27FC236}">
                <a16:creationId xmlns:a16="http://schemas.microsoft.com/office/drawing/2014/main" id="{C76B8453-039F-FA23-D03A-808AFD6213BC}"/>
              </a:ext>
            </a:extLst>
          </p:cNvPr>
          <p:cNvSpPr/>
          <p:nvPr/>
        </p:nvSpPr>
        <p:spPr>
          <a:xfrm>
            <a:off x="6110901" y="1278555"/>
            <a:ext cx="5060374" cy="3941338"/>
          </a:xfrm>
          <a:prstGeom prst="clou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1EF5035-BA5E-B4E5-E777-659963D7CCEC}"/>
              </a:ext>
            </a:extLst>
          </p:cNvPr>
          <p:cNvGrpSpPr/>
          <p:nvPr/>
        </p:nvGrpSpPr>
        <p:grpSpPr>
          <a:xfrm>
            <a:off x="1349635" y="1319934"/>
            <a:ext cx="3283527" cy="1839269"/>
            <a:chOff x="1714500" y="997527"/>
            <a:chExt cx="8291945" cy="4644737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EDBB738-6AE6-1E95-927D-0E9FCB78E89C}"/>
                </a:ext>
              </a:extLst>
            </p:cNvPr>
            <p:cNvSpPr/>
            <p:nvPr/>
          </p:nvSpPr>
          <p:spPr>
            <a:xfrm>
              <a:off x="1714500" y="997527"/>
              <a:ext cx="8291945" cy="464473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600" dirty="0"/>
                <a:t>K3s Cluster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01308D8-6973-7BF9-D382-C2962F7D4D69}"/>
                </a:ext>
              </a:extLst>
            </p:cNvPr>
            <p:cNvSpPr/>
            <p:nvPr/>
          </p:nvSpPr>
          <p:spPr>
            <a:xfrm>
              <a:off x="2078182" y="4727863"/>
              <a:ext cx="1828800" cy="7689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Node 1 (ML)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EA7FA8D-3F5B-2723-FF08-2DA36FBC62C9}"/>
                </a:ext>
              </a:extLst>
            </p:cNvPr>
            <p:cNvSpPr/>
            <p:nvPr/>
          </p:nvSpPr>
          <p:spPr>
            <a:xfrm>
              <a:off x="5060372" y="4727863"/>
              <a:ext cx="1828800" cy="7689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Node 2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6D0153F-1389-FFF1-2A5B-8BF4D0371E77}"/>
                </a:ext>
              </a:extLst>
            </p:cNvPr>
            <p:cNvSpPr/>
            <p:nvPr/>
          </p:nvSpPr>
          <p:spPr>
            <a:xfrm>
              <a:off x="8004464" y="4727863"/>
              <a:ext cx="1828800" cy="7689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Node 3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FDC70E76-FE77-7D1B-DFF6-E806D9EA1F44}"/>
                </a:ext>
              </a:extLst>
            </p:cNvPr>
            <p:cNvGrpSpPr/>
            <p:nvPr/>
          </p:nvGrpSpPr>
          <p:grpSpPr>
            <a:xfrm>
              <a:off x="2078182" y="1657806"/>
              <a:ext cx="7755082" cy="2872632"/>
              <a:chOff x="2078182" y="1751325"/>
              <a:chExt cx="7755082" cy="2872632"/>
            </a:xfrm>
          </p:grpSpPr>
          <p:sp>
            <p:nvSpPr>
              <p:cNvPr id="24" name="Rounded Rectangle 23">
                <a:extLst>
                  <a:ext uri="{FF2B5EF4-FFF2-40B4-BE49-F238E27FC236}">
                    <a16:creationId xmlns:a16="http://schemas.microsoft.com/office/drawing/2014/main" id="{FA0FFE41-C2DF-AB3B-A648-73BD5CEEB97F}"/>
                  </a:ext>
                </a:extLst>
              </p:cNvPr>
              <p:cNvSpPr/>
              <p:nvPr/>
            </p:nvSpPr>
            <p:spPr>
              <a:xfrm>
                <a:off x="2078182" y="1751325"/>
                <a:ext cx="7755082" cy="2872632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600" dirty="0"/>
                  <a:t>Rock Paper Scissor Microservices</a:t>
                </a:r>
              </a:p>
            </p:txBody>
          </p:sp>
          <p:sp>
            <p:nvSpPr>
              <p:cNvPr id="25" name="Rounded Rectangle 24">
                <a:extLst>
                  <a:ext uri="{FF2B5EF4-FFF2-40B4-BE49-F238E27FC236}">
                    <a16:creationId xmlns:a16="http://schemas.microsoft.com/office/drawing/2014/main" id="{01D076F7-FD79-BCC8-901B-77D7B5E8D2CD}"/>
                  </a:ext>
                </a:extLst>
              </p:cNvPr>
              <p:cNvSpPr/>
              <p:nvPr/>
            </p:nvSpPr>
            <p:spPr>
              <a:xfrm>
                <a:off x="2386447" y="3934325"/>
                <a:ext cx="3099955" cy="369332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Game Play (various </a:t>
                </a:r>
                <a:r>
                  <a:rPr lang="en-US" sz="600" i="1" dirty="0" err="1"/>
                  <a:t>u</a:t>
                </a:r>
                <a:r>
                  <a:rPr lang="en-US" sz="600" dirty="0" err="1"/>
                  <a:t>S</a:t>
                </a:r>
                <a:r>
                  <a:rPr lang="en-US" sz="600" dirty="0"/>
                  <a:t>)</a:t>
                </a:r>
              </a:p>
            </p:txBody>
          </p:sp>
          <p:sp>
            <p:nvSpPr>
              <p:cNvPr id="26" name="Rounded Rectangle 25">
                <a:extLst>
                  <a:ext uri="{FF2B5EF4-FFF2-40B4-BE49-F238E27FC236}">
                    <a16:creationId xmlns:a16="http://schemas.microsoft.com/office/drawing/2014/main" id="{E9EBBE46-8647-E89F-CB60-B4AD2C3D4349}"/>
                  </a:ext>
                </a:extLst>
              </p:cNvPr>
              <p:cNvSpPr/>
              <p:nvPr/>
            </p:nvSpPr>
            <p:spPr>
              <a:xfrm>
                <a:off x="2386447" y="3306585"/>
                <a:ext cx="3002974" cy="369332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NATs (message bus)</a:t>
                </a:r>
              </a:p>
            </p:txBody>
          </p:sp>
          <p:sp>
            <p:nvSpPr>
              <p:cNvPr id="27" name="Rounded Rectangle 26">
                <a:extLst>
                  <a:ext uri="{FF2B5EF4-FFF2-40B4-BE49-F238E27FC236}">
                    <a16:creationId xmlns:a16="http://schemas.microsoft.com/office/drawing/2014/main" id="{AF4D8B2A-E04B-D152-334C-F175C1E6945B}"/>
                  </a:ext>
                </a:extLst>
              </p:cNvPr>
              <p:cNvSpPr/>
              <p:nvPr/>
            </p:nvSpPr>
            <p:spPr>
              <a:xfrm>
                <a:off x="6799120" y="2678845"/>
                <a:ext cx="1475510" cy="369332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Camera</a:t>
                </a:r>
              </a:p>
            </p:txBody>
          </p:sp>
          <p:sp>
            <p:nvSpPr>
              <p:cNvPr id="28" name="Rounded Rectangle 27">
                <a:extLst>
                  <a:ext uri="{FF2B5EF4-FFF2-40B4-BE49-F238E27FC236}">
                    <a16:creationId xmlns:a16="http://schemas.microsoft.com/office/drawing/2014/main" id="{DBDEAAE5-F7F4-907F-975B-B8ED38716DFE}"/>
                  </a:ext>
                </a:extLst>
              </p:cNvPr>
              <p:cNvSpPr/>
              <p:nvPr/>
            </p:nvSpPr>
            <p:spPr>
              <a:xfrm>
                <a:off x="2391643" y="2678845"/>
                <a:ext cx="3460171" cy="369332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Robot Arm (physical device)</a:t>
                </a:r>
              </a:p>
            </p:txBody>
          </p:sp>
        </p:grp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CA63B10F-EA22-9A05-BB4A-B5FA3DCB40B2}"/>
                </a:ext>
              </a:extLst>
            </p:cNvPr>
            <p:cNvSpPr/>
            <p:nvPr/>
          </p:nvSpPr>
          <p:spPr>
            <a:xfrm>
              <a:off x="6799120" y="3213066"/>
              <a:ext cx="2455715" cy="369332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ML Inference Lib</a:t>
              </a:r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E9E84112-AB17-72AD-9962-4165F293322D}"/>
              </a:ext>
            </a:extLst>
          </p:cNvPr>
          <p:cNvSpPr/>
          <p:nvPr/>
        </p:nvSpPr>
        <p:spPr>
          <a:xfrm>
            <a:off x="6847609" y="2333415"/>
            <a:ext cx="1475509" cy="690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Rancher Cluster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425A31C-92C9-F6C8-73C3-6F4409F24982}"/>
              </a:ext>
            </a:extLst>
          </p:cNvPr>
          <p:cNvSpPr/>
          <p:nvPr/>
        </p:nvSpPr>
        <p:spPr>
          <a:xfrm>
            <a:off x="8977745" y="1838434"/>
            <a:ext cx="1361210" cy="224519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Machine Inventory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4C6D0B2-09BE-1A30-19C9-8C2F54AF22BC}"/>
              </a:ext>
            </a:extLst>
          </p:cNvPr>
          <p:cNvSpPr/>
          <p:nvPr/>
        </p:nvSpPr>
        <p:spPr>
          <a:xfrm>
            <a:off x="9293758" y="2592096"/>
            <a:ext cx="724186" cy="30448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/>
              <a:t>Node Replacement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8F2AE34-3BC0-344D-CAC5-8CD76B787256}"/>
              </a:ext>
            </a:extLst>
          </p:cNvPr>
          <p:cNvSpPr/>
          <p:nvPr/>
        </p:nvSpPr>
        <p:spPr>
          <a:xfrm>
            <a:off x="9293758" y="2944736"/>
            <a:ext cx="724186" cy="30448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/>
              <a:t>Node Replacement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7935F66-DD6F-1933-79B6-498C4C1CA1CD}"/>
              </a:ext>
            </a:extLst>
          </p:cNvPr>
          <p:cNvSpPr/>
          <p:nvPr/>
        </p:nvSpPr>
        <p:spPr>
          <a:xfrm>
            <a:off x="9293758" y="3297376"/>
            <a:ext cx="724186" cy="30448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/>
              <a:t>Node Replacement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1729F45-9FB8-2CC6-F374-F6BE8410164A}"/>
              </a:ext>
            </a:extLst>
          </p:cNvPr>
          <p:cNvSpPr/>
          <p:nvPr/>
        </p:nvSpPr>
        <p:spPr>
          <a:xfrm>
            <a:off x="9293758" y="3650015"/>
            <a:ext cx="724186" cy="30448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/>
              <a:t>Node Replacement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FD2BBBA-F054-77B9-0341-E68830EB105C}"/>
              </a:ext>
            </a:extLst>
          </p:cNvPr>
          <p:cNvSpPr/>
          <p:nvPr/>
        </p:nvSpPr>
        <p:spPr>
          <a:xfrm>
            <a:off x="2454432" y="3858968"/>
            <a:ext cx="2985896" cy="1417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Physical Inventory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DEE70E7-1F7C-70A3-25A7-12FED640C306}"/>
              </a:ext>
            </a:extLst>
          </p:cNvPr>
          <p:cNvSpPr/>
          <p:nvPr/>
        </p:nvSpPr>
        <p:spPr>
          <a:xfrm>
            <a:off x="2972198" y="4387739"/>
            <a:ext cx="724186" cy="3044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Physical Device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5FB3EE4-F3CC-4306-FAD5-3FF1DA0B8EFD}"/>
              </a:ext>
            </a:extLst>
          </p:cNvPr>
          <p:cNvSpPr/>
          <p:nvPr/>
        </p:nvSpPr>
        <p:spPr>
          <a:xfrm>
            <a:off x="3124598" y="4540139"/>
            <a:ext cx="724186" cy="3044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Physical Device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AE49703-4409-1188-A5EF-9CEED0DA6979}"/>
              </a:ext>
            </a:extLst>
          </p:cNvPr>
          <p:cNvSpPr/>
          <p:nvPr/>
        </p:nvSpPr>
        <p:spPr>
          <a:xfrm>
            <a:off x="3276998" y="4692539"/>
            <a:ext cx="724186" cy="3044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Physical Device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8EFCC6E-26F8-C24C-E80B-6A45AA59A1EB}"/>
              </a:ext>
            </a:extLst>
          </p:cNvPr>
          <p:cNvSpPr/>
          <p:nvPr/>
        </p:nvSpPr>
        <p:spPr>
          <a:xfrm>
            <a:off x="3429398" y="4844939"/>
            <a:ext cx="724186" cy="3044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Physical Device</a:t>
            </a:r>
          </a:p>
        </p:txBody>
      </p:sp>
    </p:spTree>
    <p:extLst>
      <p:ext uri="{BB962C8B-B14F-4D97-AF65-F5344CB8AC3E}">
        <p14:creationId xmlns:p14="http://schemas.microsoft.com/office/powerpoint/2010/main" val="3053793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3B7595-CFB9-9006-E895-66DBC599B9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866D8E11-A83D-46AC-BA35-C493C365AC69}" type="slidenum">
              <a:rPr lang="en-US" smtClean="0"/>
              <a:pPr algn="r"/>
              <a:t>5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F21F19-C39C-6117-4DE3-CFC7F360BCE8}"/>
              </a:ext>
            </a:extLst>
          </p:cNvPr>
          <p:cNvSpPr txBox="1"/>
          <p:nvPr/>
        </p:nvSpPr>
        <p:spPr>
          <a:xfrm>
            <a:off x="1340426" y="489092"/>
            <a:ext cx="926869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n w="12700">
                  <a:noFill/>
                </a:ln>
                <a:latin typeface="+mj-lt"/>
              </a:rPr>
              <a:t>Demo Components</a:t>
            </a:r>
          </a:p>
        </p:txBody>
      </p:sp>
      <p:sp>
        <p:nvSpPr>
          <p:cNvPr id="15" name="Cloud 14">
            <a:extLst>
              <a:ext uri="{FF2B5EF4-FFF2-40B4-BE49-F238E27FC236}">
                <a16:creationId xmlns:a16="http://schemas.microsoft.com/office/drawing/2014/main" id="{C76B8453-039F-FA23-D03A-808AFD6213BC}"/>
              </a:ext>
            </a:extLst>
          </p:cNvPr>
          <p:cNvSpPr/>
          <p:nvPr/>
        </p:nvSpPr>
        <p:spPr>
          <a:xfrm>
            <a:off x="6110901" y="1278555"/>
            <a:ext cx="5060374" cy="3941338"/>
          </a:xfrm>
          <a:prstGeom prst="clou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1EF5035-BA5E-B4E5-E777-659963D7CCEC}"/>
              </a:ext>
            </a:extLst>
          </p:cNvPr>
          <p:cNvGrpSpPr/>
          <p:nvPr/>
        </p:nvGrpSpPr>
        <p:grpSpPr>
          <a:xfrm>
            <a:off x="1349635" y="1319934"/>
            <a:ext cx="3283527" cy="1839269"/>
            <a:chOff x="1714500" y="997527"/>
            <a:chExt cx="8291945" cy="4644737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EDBB738-6AE6-1E95-927D-0E9FCB78E89C}"/>
                </a:ext>
              </a:extLst>
            </p:cNvPr>
            <p:cNvSpPr/>
            <p:nvPr/>
          </p:nvSpPr>
          <p:spPr>
            <a:xfrm>
              <a:off x="1714500" y="997527"/>
              <a:ext cx="8291945" cy="464473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600" dirty="0"/>
                <a:t>K3s Cluster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01308D8-6973-7BF9-D382-C2962F7D4D69}"/>
                </a:ext>
              </a:extLst>
            </p:cNvPr>
            <p:cNvSpPr/>
            <p:nvPr/>
          </p:nvSpPr>
          <p:spPr>
            <a:xfrm>
              <a:off x="2078182" y="4727863"/>
              <a:ext cx="1828800" cy="7689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Node 1 (ML)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EA7FA8D-3F5B-2723-FF08-2DA36FBC62C9}"/>
                </a:ext>
              </a:extLst>
            </p:cNvPr>
            <p:cNvSpPr/>
            <p:nvPr/>
          </p:nvSpPr>
          <p:spPr>
            <a:xfrm>
              <a:off x="5060372" y="4727863"/>
              <a:ext cx="1828800" cy="7689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Node 2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6D0153F-1389-FFF1-2A5B-8BF4D0371E77}"/>
                </a:ext>
              </a:extLst>
            </p:cNvPr>
            <p:cNvSpPr/>
            <p:nvPr/>
          </p:nvSpPr>
          <p:spPr>
            <a:xfrm>
              <a:off x="8004464" y="4727863"/>
              <a:ext cx="1828800" cy="7689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Node 3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FDC70E76-FE77-7D1B-DFF6-E806D9EA1F44}"/>
                </a:ext>
              </a:extLst>
            </p:cNvPr>
            <p:cNvGrpSpPr/>
            <p:nvPr/>
          </p:nvGrpSpPr>
          <p:grpSpPr>
            <a:xfrm>
              <a:off x="2078182" y="1657806"/>
              <a:ext cx="7755082" cy="2872632"/>
              <a:chOff x="2078182" y="1751325"/>
              <a:chExt cx="7755082" cy="2872632"/>
            </a:xfrm>
          </p:grpSpPr>
          <p:sp>
            <p:nvSpPr>
              <p:cNvPr id="24" name="Rounded Rectangle 23">
                <a:extLst>
                  <a:ext uri="{FF2B5EF4-FFF2-40B4-BE49-F238E27FC236}">
                    <a16:creationId xmlns:a16="http://schemas.microsoft.com/office/drawing/2014/main" id="{FA0FFE41-C2DF-AB3B-A648-73BD5CEEB97F}"/>
                  </a:ext>
                </a:extLst>
              </p:cNvPr>
              <p:cNvSpPr/>
              <p:nvPr/>
            </p:nvSpPr>
            <p:spPr>
              <a:xfrm>
                <a:off x="2078182" y="1751325"/>
                <a:ext cx="7755082" cy="2872632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600" dirty="0"/>
                  <a:t>Rock Paper Scissor Microservices</a:t>
                </a:r>
              </a:p>
            </p:txBody>
          </p:sp>
          <p:sp>
            <p:nvSpPr>
              <p:cNvPr id="25" name="Rounded Rectangle 24">
                <a:extLst>
                  <a:ext uri="{FF2B5EF4-FFF2-40B4-BE49-F238E27FC236}">
                    <a16:creationId xmlns:a16="http://schemas.microsoft.com/office/drawing/2014/main" id="{01D076F7-FD79-BCC8-901B-77D7B5E8D2CD}"/>
                  </a:ext>
                </a:extLst>
              </p:cNvPr>
              <p:cNvSpPr/>
              <p:nvPr/>
            </p:nvSpPr>
            <p:spPr>
              <a:xfrm>
                <a:off x="2386447" y="3934325"/>
                <a:ext cx="3099955" cy="369332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Game Play (various </a:t>
                </a:r>
                <a:r>
                  <a:rPr lang="en-US" sz="600" i="1" dirty="0" err="1"/>
                  <a:t>u</a:t>
                </a:r>
                <a:r>
                  <a:rPr lang="en-US" sz="600" dirty="0" err="1"/>
                  <a:t>S</a:t>
                </a:r>
                <a:r>
                  <a:rPr lang="en-US" sz="600" dirty="0"/>
                  <a:t>)</a:t>
                </a:r>
              </a:p>
            </p:txBody>
          </p:sp>
          <p:sp>
            <p:nvSpPr>
              <p:cNvPr id="26" name="Rounded Rectangle 25">
                <a:extLst>
                  <a:ext uri="{FF2B5EF4-FFF2-40B4-BE49-F238E27FC236}">
                    <a16:creationId xmlns:a16="http://schemas.microsoft.com/office/drawing/2014/main" id="{E9EBBE46-8647-E89F-CB60-B4AD2C3D4349}"/>
                  </a:ext>
                </a:extLst>
              </p:cNvPr>
              <p:cNvSpPr/>
              <p:nvPr/>
            </p:nvSpPr>
            <p:spPr>
              <a:xfrm>
                <a:off x="2386447" y="3306585"/>
                <a:ext cx="3002974" cy="369332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NATs (message bus)</a:t>
                </a:r>
              </a:p>
            </p:txBody>
          </p:sp>
          <p:sp>
            <p:nvSpPr>
              <p:cNvPr id="27" name="Rounded Rectangle 26">
                <a:extLst>
                  <a:ext uri="{FF2B5EF4-FFF2-40B4-BE49-F238E27FC236}">
                    <a16:creationId xmlns:a16="http://schemas.microsoft.com/office/drawing/2014/main" id="{AF4D8B2A-E04B-D152-334C-F175C1E6945B}"/>
                  </a:ext>
                </a:extLst>
              </p:cNvPr>
              <p:cNvSpPr/>
              <p:nvPr/>
            </p:nvSpPr>
            <p:spPr>
              <a:xfrm>
                <a:off x="6799120" y="2678845"/>
                <a:ext cx="1475510" cy="369332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Camera</a:t>
                </a:r>
              </a:p>
            </p:txBody>
          </p:sp>
          <p:sp>
            <p:nvSpPr>
              <p:cNvPr id="28" name="Rounded Rectangle 27">
                <a:extLst>
                  <a:ext uri="{FF2B5EF4-FFF2-40B4-BE49-F238E27FC236}">
                    <a16:creationId xmlns:a16="http://schemas.microsoft.com/office/drawing/2014/main" id="{DBDEAAE5-F7F4-907F-975B-B8ED38716DFE}"/>
                  </a:ext>
                </a:extLst>
              </p:cNvPr>
              <p:cNvSpPr/>
              <p:nvPr/>
            </p:nvSpPr>
            <p:spPr>
              <a:xfrm>
                <a:off x="2391643" y="2678845"/>
                <a:ext cx="3460171" cy="369332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Robot Arm (physical device)</a:t>
                </a:r>
              </a:p>
            </p:txBody>
          </p:sp>
        </p:grp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CA63B10F-EA22-9A05-BB4A-B5FA3DCB40B2}"/>
                </a:ext>
              </a:extLst>
            </p:cNvPr>
            <p:cNvSpPr/>
            <p:nvPr/>
          </p:nvSpPr>
          <p:spPr>
            <a:xfrm>
              <a:off x="6799120" y="3213066"/>
              <a:ext cx="2455715" cy="369332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ML Inference Lib</a:t>
              </a:r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E9E84112-AB17-72AD-9962-4165F293322D}"/>
              </a:ext>
            </a:extLst>
          </p:cNvPr>
          <p:cNvSpPr/>
          <p:nvPr/>
        </p:nvSpPr>
        <p:spPr>
          <a:xfrm>
            <a:off x="6847609" y="2333415"/>
            <a:ext cx="1475509" cy="690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Rancher Cluster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425A31C-92C9-F6C8-73C3-6F4409F24982}"/>
              </a:ext>
            </a:extLst>
          </p:cNvPr>
          <p:cNvSpPr/>
          <p:nvPr/>
        </p:nvSpPr>
        <p:spPr>
          <a:xfrm>
            <a:off x="8977745" y="1838434"/>
            <a:ext cx="1361210" cy="224519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Machine Inventory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4C6D0B2-09BE-1A30-19C9-8C2F54AF22BC}"/>
              </a:ext>
            </a:extLst>
          </p:cNvPr>
          <p:cNvSpPr/>
          <p:nvPr/>
        </p:nvSpPr>
        <p:spPr>
          <a:xfrm>
            <a:off x="9293758" y="2592096"/>
            <a:ext cx="724186" cy="30448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/>
              <a:t>Node Replacement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8F2AE34-3BC0-344D-CAC5-8CD76B787256}"/>
              </a:ext>
            </a:extLst>
          </p:cNvPr>
          <p:cNvSpPr/>
          <p:nvPr/>
        </p:nvSpPr>
        <p:spPr>
          <a:xfrm>
            <a:off x="9293758" y="2944736"/>
            <a:ext cx="724186" cy="30448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/>
              <a:t>Node Replacement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7935F66-DD6F-1933-79B6-498C4C1CA1CD}"/>
              </a:ext>
            </a:extLst>
          </p:cNvPr>
          <p:cNvSpPr/>
          <p:nvPr/>
        </p:nvSpPr>
        <p:spPr>
          <a:xfrm>
            <a:off x="9293758" y="3297376"/>
            <a:ext cx="724186" cy="30448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/>
              <a:t>Node Replacement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1729F45-9FB8-2CC6-F374-F6BE8410164A}"/>
              </a:ext>
            </a:extLst>
          </p:cNvPr>
          <p:cNvSpPr/>
          <p:nvPr/>
        </p:nvSpPr>
        <p:spPr>
          <a:xfrm>
            <a:off x="9293758" y="3650015"/>
            <a:ext cx="724186" cy="30448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/>
              <a:t>Node Replacement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FD2BBBA-F054-77B9-0341-E68830EB105C}"/>
              </a:ext>
            </a:extLst>
          </p:cNvPr>
          <p:cNvSpPr/>
          <p:nvPr/>
        </p:nvSpPr>
        <p:spPr>
          <a:xfrm>
            <a:off x="2454432" y="3858968"/>
            <a:ext cx="2985896" cy="1417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Physical Inventory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DEE70E7-1F7C-70A3-25A7-12FED640C306}"/>
              </a:ext>
            </a:extLst>
          </p:cNvPr>
          <p:cNvSpPr/>
          <p:nvPr/>
        </p:nvSpPr>
        <p:spPr>
          <a:xfrm>
            <a:off x="2972198" y="4387739"/>
            <a:ext cx="724186" cy="3044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Physical Device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5FB3EE4-F3CC-4306-FAD5-3FF1DA0B8EFD}"/>
              </a:ext>
            </a:extLst>
          </p:cNvPr>
          <p:cNvSpPr/>
          <p:nvPr/>
        </p:nvSpPr>
        <p:spPr>
          <a:xfrm>
            <a:off x="3124598" y="4540139"/>
            <a:ext cx="724186" cy="3044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Physical Device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AE49703-4409-1188-A5EF-9CEED0DA6979}"/>
              </a:ext>
            </a:extLst>
          </p:cNvPr>
          <p:cNvSpPr/>
          <p:nvPr/>
        </p:nvSpPr>
        <p:spPr>
          <a:xfrm>
            <a:off x="3276998" y="4692539"/>
            <a:ext cx="724186" cy="3044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Physical Device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8EFCC6E-26F8-C24C-E80B-6A45AA59A1EB}"/>
              </a:ext>
            </a:extLst>
          </p:cNvPr>
          <p:cNvSpPr/>
          <p:nvPr/>
        </p:nvSpPr>
        <p:spPr>
          <a:xfrm>
            <a:off x="3429398" y="4844939"/>
            <a:ext cx="724186" cy="3044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Physical Device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40710B0-25D4-332D-8F10-E0209518B75C}"/>
              </a:ext>
            </a:extLst>
          </p:cNvPr>
          <p:cNvCxnSpPr>
            <a:cxnSpLocks/>
            <a:stCxn id="29" idx="1"/>
            <a:endCxn id="18" idx="3"/>
          </p:cNvCxnSpPr>
          <p:nvPr/>
        </p:nvCxnSpPr>
        <p:spPr>
          <a:xfrm flipH="1" flipV="1">
            <a:off x="4633162" y="2239569"/>
            <a:ext cx="2214447" cy="4390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8A18CE5-D315-4DAC-D71B-AC9944037BF6}"/>
              </a:ext>
            </a:extLst>
          </p:cNvPr>
          <p:cNvSpPr txBox="1"/>
          <p:nvPr/>
        </p:nvSpPr>
        <p:spPr>
          <a:xfrm>
            <a:off x="6096001" y="4301836"/>
            <a:ext cx="48352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n w="6350">
                  <a:solidFill>
                    <a:schemeClr val="bg1"/>
                  </a:solidFill>
                </a:ln>
                <a:latin typeface="+mj-lt"/>
              </a:rPr>
              <a:t>Rancher manages the downstream cluster and its components</a:t>
            </a:r>
          </a:p>
        </p:txBody>
      </p:sp>
    </p:spTree>
    <p:extLst>
      <p:ext uri="{BB962C8B-B14F-4D97-AF65-F5344CB8AC3E}">
        <p14:creationId xmlns:p14="http://schemas.microsoft.com/office/powerpoint/2010/main" val="3950429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3B7595-CFB9-9006-E895-66DBC599B9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866D8E11-A83D-46AC-BA35-C493C365AC69}" type="slidenum">
              <a:rPr lang="en-US" smtClean="0"/>
              <a:pPr algn="r"/>
              <a:t>6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F21F19-C39C-6117-4DE3-CFC7F360BCE8}"/>
              </a:ext>
            </a:extLst>
          </p:cNvPr>
          <p:cNvSpPr txBox="1"/>
          <p:nvPr/>
        </p:nvSpPr>
        <p:spPr>
          <a:xfrm>
            <a:off x="1340426" y="489092"/>
            <a:ext cx="9268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n w="12700">
                  <a:noFill/>
                </a:ln>
                <a:latin typeface="+mj-lt"/>
              </a:rPr>
              <a:t>Demo Components</a:t>
            </a:r>
          </a:p>
        </p:txBody>
      </p:sp>
      <p:sp>
        <p:nvSpPr>
          <p:cNvPr id="15" name="Cloud 14">
            <a:extLst>
              <a:ext uri="{FF2B5EF4-FFF2-40B4-BE49-F238E27FC236}">
                <a16:creationId xmlns:a16="http://schemas.microsoft.com/office/drawing/2014/main" id="{C76B8453-039F-FA23-D03A-808AFD6213BC}"/>
              </a:ext>
            </a:extLst>
          </p:cNvPr>
          <p:cNvSpPr/>
          <p:nvPr/>
        </p:nvSpPr>
        <p:spPr>
          <a:xfrm>
            <a:off x="6110901" y="1278555"/>
            <a:ext cx="5060374" cy="3941338"/>
          </a:xfrm>
          <a:prstGeom prst="clou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1EF5035-BA5E-B4E5-E777-659963D7CCEC}"/>
              </a:ext>
            </a:extLst>
          </p:cNvPr>
          <p:cNvGrpSpPr/>
          <p:nvPr/>
        </p:nvGrpSpPr>
        <p:grpSpPr>
          <a:xfrm>
            <a:off x="1349635" y="1319934"/>
            <a:ext cx="3283527" cy="1839269"/>
            <a:chOff x="1714500" y="997527"/>
            <a:chExt cx="8291945" cy="4644737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EDBB738-6AE6-1E95-927D-0E9FCB78E89C}"/>
                </a:ext>
              </a:extLst>
            </p:cNvPr>
            <p:cNvSpPr/>
            <p:nvPr/>
          </p:nvSpPr>
          <p:spPr>
            <a:xfrm>
              <a:off x="1714500" y="997527"/>
              <a:ext cx="8291945" cy="464473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600" dirty="0"/>
                <a:t>K3s Cluster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01308D8-6973-7BF9-D382-C2962F7D4D69}"/>
                </a:ext>
              </a:extLst>
            </p:cNvPr>
            <p:cNvSpPr/>
            <p:nvPr/>
          </p:nvSpPr>
          <p:spPr>
            <a:xfrm>
              <a:off x="2078182" y="4727863"/>
              <a:ext cx="1828800" cy="7689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Node 1 (ML)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EA7FA8D-3F5B-2723-FF08-2DA36FBC62C9}"/>
                </a:ext>
              </a:extLst>
            </p:cNvPr>
            <p:cNvSpPr/>
            <p:nvPr/>
          </p:nvSpPr>
          <p:spPr>
            <a:xfrm>
              <a:off x="5060372" y="4727863"/>
              <a:ext cx="1828800" cy="7689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Node 2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6D0153F-1389-FFF1-2A5B-8BF4D0371E77}"/>
                </a:ext>
              </a:extLst>
            </p:cNvPr>
            <p:cNvSpPr/>
            <p:nvPr/>
          </p:nvSpPr>
          <p:spPr>
            <a:xfrm>
              <a:off x="8004464" y="4727863"/>
              <a:ext cx="1828800" cy="7689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Node 3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FDC70E76-FE77-7D1B-DFF6-E806D9EA1F44}"/>
                </a:ext>
              </a:extLst>
            </p:cNvPr>
            <p:cNvGrpSpPr/>
            <p:nvPr/>
          </p:nvGrpSpPr>
          <p:grpSpPr>
            <a:xfrm>
              <a:off x="2078182" y="1657806"/>
              <a:ext cx="7755082" cy="2872632"/>
              <a:chOff x="2078182" y="1751325"/>
              <a:chExt cx="7755082" cy="2872632"/>
            </a:xfrm>
          </p:grpSpPr>
          <p:sp>
            <p:nvSpPr>
              <p:cNvPr id="24" name="Rounded Rectangle 23">
                <a:extLst>
                  <a:ext uri="{FF2B5EF4-FFF2-40B4-BE49-F238E27FC236}">
                    <a16:creationId xmlns:a16="http://schemas.microsoft.com/office/drawing/2014/main" id="{FA0FFE41-C2DF-AB3B-A648-73BD5CEEB97F}"/>
                  </a:ext>
                </a:extLst>
              </p:cNvPr>
              <p:cNvSpPr/>
              <p:nvPr/>
            </p:nvSpPr>
            <p:spPr>
              <a:xfrm>
                <a:off x="2078182" y="1751325"/>
                <a:ext cx="7755082" cy="2872632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600" dirty="0"/>
                  <a:t>Rock Paper Scissor Microservices</a:t>
                </a:r>
              </a:p>
            </p:txBody>
          </p:sp>
          <p:sp>
            <p:nvSpPr>
              <p:cNvPr id="25" name="Rounded Rectangle 24">
                <a:extLst>
                  <a:ext uri="{FF2B5EF4-FFF2-40B4-BE49-F238E27FC236}">
                    <a16:creationId xmlns:a16="http://schemas.microsoft.com/office/drawing/2014/main" id="{01D076F7-FD79-BCC8-901B-77D7B5E8D2CD}"/>
                  </a:ext>
                </a:extLst>
              </p:cNvPr>
              <p:cNvSpPr/>
              <p:nvPr/>
            </p:nvSpPr>
            <p:spPr>
              <a:xfrm>
                <a:off x="2386447" y="3934325"/>
                <a:ext cx="3099955" cy="369332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Game Play (various </a:t>
                </a:r>
                <a:r>
                  <a:rPr lang="en-US" sz="600" i="1" dirty="0" err="1"/>
                  <a:t>u</a:t>
                </a:r>
                <a:r>
                  <a:rPr lang="en-US" sz="600" dirty="0" err="1"/>
                  <a:t>S</a:t>
                </a:r>
                <a:r>
                  <a:rPr lang="en-US" sz="600" dirty="0"/>
                  <a:t>)</a:t>
                </a:r>
              </a:p>
            </p:txBody>
          </p:sp>
          <p:sp>
            <p:nvSpPr>
              <p:cNvPr id="26" name="Rounded Rectangle 25">
                <a:extLst>
                  <a:ext uri="{FF2B5EF4-FFF2-40B4-BE49-F238E27FC236}">
                    <a16:creationId xmlns:a16="http://schemas.microsoft.com/office/drawing/2014/main" id="{E9EBBE46-8647-E89F-CB60-B4AD2C3D4349}"/>
                  </a:ext>
                </a:extLst>
              </p:cNvPr>
              <p:cNvSpPr/>
              <p:nvPr/>
            </p:nvSpPr>
            <p:spPr>
              <a:xfrm>
                <a:off x="2386447" y="3306585"/>
                <a:ext cx="3002974" cy="369332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NATs (message bus)</a:t>
                </a:r>
              </a:p>
            </p:txBody>
          </p:sp>
          <p:sp>
            <p:nvSpPr>
              <p:cNvPr id="27" name="Rounded Rectangle 26">
                <a:extLst>
                  <a:ext uri="{FF2B5EF4-FFF2-40B4-BE49-F238E27FC236}">
                    <a16:creationId xmlns:a16="http://schemas.microsoft.com/office/drawing/2014/main" id="{AF4D8B2A-E04B-D152-334C-F175C1E6945B}"/>
                  </a:ext>
                </a:extLst>
              </p:cNvPr>
              <p:cNvSpPr/>
              <p:nvPr/>
            </p:nvSpPr>
            <p:spPr>
              <a:xfrm>
                <a:off x="6799120" y="2678845"/>
                <a:ext cx="1475510" cy="369332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Camera</a:t>
                </a:r>
              </a:p>
            </p:txBody>
          </p:sp>
          <p:sp>
            <p:nvSpPr>
              <p:cNvPr id="28" name="Rounded Rectangle 27">
                <a:extLst>
                  <a:ext uri="{FF2B5EF4-FFF2-40B4-BE49-F238E27FC236}">
                    <a16:creationId xmlns:a16="http://schemas.microsoft.com/office/drawing/2014/main" id="{DBDEAAE5-F7F4-907F-975B-B8ED38716DFE}"/>
                  </a:ext>
                </a:extLst>
              </p:cNvPr>
              <p:cNvSpPr/>
              <p:nvPr/>
            </p:nvSpPr>
            <p:spPr>
              <a:xfrm>
                <a:off x="2391643" y="2678845"/>
                <a:ext cx="3460171" cy="369332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Robot Arm (physical device)</a:t>
                </a:r>
              </a:p>
            </p:txBody>
          </p:sp>
        </p:grp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CA63B10F-EA22-9A05-BB4A-B5FA3DCB40B2}"/>
                </a:ext>
              </a:extLst>
            </p:cNvPr>
            <p:cNvSpPr/>
            <p:nvPr/>
          </p:nvSpPr>
          <p:spPr>
            <a:xfrm>
              <a:off x="6799120" y="3213066"/>
              <a:ext cx="2455715" cy="369332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ML Inference Lib</a:t>
              </a:r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E9E84112-AB17-72AD-9962-4165F293322D}"/>
              </a:ext>
            </a:extLst>
          </p:cNvPr>
          <p:cNvSpPr/>
          <p:nvPr/>
        </p:nvSpPr>
        <p:spPr>
          <a:xfrm>
            <a:off x="6847609" y="2333415"/>
            <a:ext cx="1475509" cy="690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Rancher Cluster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425A31C-92C9-F6C8-73C3-6F4409F24982}"/>
              </a:ext>
            </a:extLst>
          </p:cNvPr>
          <p:cNvSpPr/>
          <p:nvPr/>
        </p:nvSpPr>
        <p:spPr>
          <a:xfrm>
            <a:off x="8977745" y="1838434"/>
            <a:ext cx="1361210" cy="224519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Machine Inventory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4C6D0B2-09BE-1A30-19C9-8C2F54AF22BC}"/>
              </a:ext>
            </a:extLst>
          </p:cNvPr>
          <p:cNvSpPr/>
          <p:nvPr/>
        </p:nvSpPr>
        <p:spPr>
          <a:xfrm>
            <a:off x="9293758" y="2592096"/>
            <a:ext cx="724186" cy="30448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/>
              <a:t>Node Replacement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8F2AE34-3BC0-344D-CAC5-8CD76B787256}"/>
              </a:ext>
            </a:extLst>
          </p:cNvPr>
          <p:cNvSpPr/>
          <p:nvPr/>
        </p:nvSpPr>
        <p:spPr>
          <a:xfrm>
            <a:off x="9293758" y="2944736"/>
            <a:ext cx="724186" cy="30448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/>
              <a:t>Node Replacement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7935F66-DD6F-1933-79B6-498C4C1CA1CD}"/>
              </a:ext>
            </a:extLst>
          </p:cNvPr>
          <p:cNvSpPr/>
          <p:nvPr/>
        </p:nvSpPr>
        <p:spPr>
          <a:xfrm>
            <a:off x="9293758" y="3297376"/>
            <a:ext cx="724186" cy="30448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/>
              <a:t>Node Replacement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1729F45-9FB8-2CC6-F374-F6BE8410164A}"/>
              </a:ext>
            </a:extLst>
          </p:cNvPr>
          <p:cNvSpPr/>
          <p:nvPr/>
        </p:nvSpPr>
        <p:spPr>
          <a:xfrm>
            <a:off x="9293758" y="3650015"/>
            <a:ext cx="724186" cy="30448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/>
              <a:t>Node Replacement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FD2BBBA-F054-77B9-0341-E68830EB105C}"/>
              </a:ext>
            </a:extLst>
          </p:cNvPr>
          <p:cNvSpPr/>
          <p:nvPr/>
        </p:nvSpPr>
        <p:spPr>
          <a:xfrm>
            <a:off x="2454432" y="3858968"/>
            <a:ext cx="2985896" cy="1417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Physical Inventory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DEE70E7-1F7C-70A3-25A7-12FED640C306}"/>
              </a:ext>
            </a:extLst>
          </p:cNvPr>
          <p:cNvSpPr/>
          <p:nvPr/>
        </p:nvSpPr>
        <p:spPr>
          <a:xfrm>
            <a:off x="2972198" y="4387739"/>
            <a:ext cx="724186" cy="3044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Physical Device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5FB3EE4-F3CC-4306-FAD5-3FF1DA0B8EFD}"/>
              </a:ext>
            </a:extLst>
          </p:cNvPr>
          <p:cNvSpPr/>
          <p:nvPr/>
        </p:nvSpPr>
        <p:spPr>
          <a:xfrm>
            <a:off x="3124598" y="4540139"/>
            <a:ext cx="724186" cy="3044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Physical Device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AE49703-4409-1188-A5EF-9CEED0DA6979}"/>
              </a:ext>
            </a:extLst>
          </p:cNvPr>
          <p:cNvSpPr/>
          <p:nvPr/>
        </p:nvSpPr>
        <p:spPr>
          <a:xfrm>
            <a:off x="3276998" y="4692539"/>
            <a:ext cx="724186" cy="3044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Physical Device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8EFCC6E-26F8-C24C-E80B-6A45AA59A1EB}"/>
              </a:ext>
            </a:extLst>
          </p:cNvPr>
          <p:cNvSpPr/>
          <p:nvPr/>
        </p:nvSpPr>
        <p:spPr>
          <a:xfrm>
            <a:off x="3429398" y="4844939"/>
            <a:ext cx="724186" cy="3044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Physical Device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40710B0-25D4-332D-8F10-E0209518B75C}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4447309" y="2678585"/>
            <a:ext cx="2400300" cy="26615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8A18CE5-D315-4DAC-D71B-AC9944037BF6}"/>
              </a:ext>
            </a:extLst>
          </p:cNvPr>
          <p:cNvSpPr txBox="1"/>
          <p:nvPr/>
        </p:nvSpPr>
        <p:spPr>
          <a:xfrm>
            <a:off x="6096001" y="4301836"/>
            <a:ext cx="48352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n w="6350">
                  <a:solidFill>
                    <a:schemeClr val="bg1"/>
                  </a:solidFill>
                </a:ln>
                <a:latin typeface="+mj-lt"/>
              </a:rPr>
              <a:t>Rancher also manages the OS and Kubernetes lifecycle of each node.</a:t>
            </a:r>
          </a:p>
        </p:txBody>
      </p:sp>
    </p:spTree>
    <p:extLst>
      <p:ext uri="{BB962C8B-B14F-4D97-AF65-F5344CB8AC3E}">
        <p14:creationId xmlns:p14="http://schemas.microsoft.com/office/powerpoint/2010/main" val="2942689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3B7595-CFB9-9006-E895-66DBC599B9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866D8E11-A83D-46AC-BA35-C493C365AC69}" type="slidenum">
              <a:rPr lang="en-US" smtClean="0"/>
              <a:pPr algn="r"/>
              <a:t>7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F21F19-C39C-6117-4DE3-CFC7F360BCE8}"/>
              </a:ext>
            </a:extLst>
          </p:cNvPr>
          <p:cNvSpPr txBox="1"/>
          <p:nvPr/>
        </p:nvSpPr>
        <p:spPr>
          <a:xfrm>
            <a:off x="1340426" y="489092"/>
            <a:ext cx="9268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n w="12700">
                  <a:noFill/>
                </a:ln>
                <a:latin typeface="+mj-lt"/>
              </a:rPr>
              <a:t>Demo Components</a:t>
            </a:r>
          </a:p>
        </p:txBody>
      </p:sp>
      <p:sp>
        <p:nvSpPr>
          <p:cNvPr id="15" name="Cloud 14">
            <a:extLst>
              <a:ext uri="{FF2B5EF4-FFF2-40B4-BE49-F238E27FC236}">
                <a16:creationId xmlns:a16="http://schemas.microsoft.com/office/drawing/2014/main" id="{C76B8453-039F-FA23-D03A-808AFD6213BC}"/>
              </a:ext>
            </a:extLst>
          </p:cNvPr>
          <p:cNvSpPr/>
          <p:nvPr/>
        </p:nvSpPr>
        <p:spPr>
          <a:xfrm>
            <a:off x="6110901" y="1278555"/>
            <a:ext cx="5060374" cy="3941338"/>
          </a:xfrm>
          <a:prstGeom prst="clou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1EF5035-BA5E-B4E5-E777-659963D7CCEC}"/>
              </a:ext>
            </a:extLst>
          </p:cNvPr>
          <p:cNvGrpSpPr/>
          <p:nvPr/>
        </p:nvGrpSpPr>
        <p:grpSpPr>
          <a:xfrm>
            <a:off x="1349635" y="1319934"/>
            <a:ext cx="3283527" cy="1839269"/>
            <a:chOff x="1714500" y="997527"/>
            <a:chExt cx="8291945" cy="4644737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EDBB738-6AE6-1E95-927D-0E9FCB78E89C}"/>
                </a:ext>
              </a:extLst>
            </p:cNvPr>
            <p:cNvSpPr/>
            <p:nvPr/>
          </p:nvSpPr>
          <p:spPr>
            <a:xfrm>
              <a:off x="1714500" y="997527"/>
              <a:ext cx="8291945" cy="464473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600" dirty="0"/>
                <a:t>K3s Cluster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01308D8-6973-7BF9-D382-C2962F7D4D69}"/>
                </a:ext>
              </a:extLst>
            </p:cNvPr>
            <p:cNvSpPr/>
            <p:nvPr/>
          </p:nvSpPr>
          <p:spPr>
            <a:xfrm>
              <a:off x="2078182" y="4727863"/>
              <a:ext cx="1828800" cy="7689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Node 1 (ML)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EA7FA8D-3F5B-2723-FF08-2DA36FBC62C9}"/>
                </a:ext>
              </a:extLst>
            </p:cNvPr>
            <p:cNvSpPr/>
            <p:nvPr/>
          </p:nvSpPr>
          <p:spPr>
            <a:xfrm>
              <a:off x="5060372" y="4727863"/>
              <a:ext cx="1828800" cy="7689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Node 2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6D0153F-1389-FFF1-2A5B-8BF4D0371E77}"/>
                </a:ext>
              </a:extLst>
            </p:cNvPr>
            <p:cNvSpPr/>
            <p:nvPr/>
          </p:nvSpPr>
          <p:spPr>
            <a:xfrm>
              <a:off x="8004464" y="4727863"/>
              <a:ext cx="1828800" cy="7689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Node 3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FDC70E76-FE77-7D1B-DFF6-E806D9EA1F44}"/>
                </a:ext>
              </a:extLst>
            </p:cNvPr>
            <p:cNvGrpSpPr/>
            <p:nvPr/>
          </p:nvGrpSpPr>
          <p:grpSpPr>
            <a:xfrm>
              <a:off x="2078182" y="1657806"/>
              <a:ext cx="7755082" cy="2872632"/>
              <a:chOff x="2078182" y="1751325"/>
              <a:chExt cx="7755082" cy="2872632"/>
            </a:xfrm>
          </p:grpSpPr>
          <p:sp>
            <p:nvSpPr>
              <p:cNvPr id="24" name="Rounded Rectangle 23">
                <a:extLst>
                  <a:ext uri="{FF2B5EF4-FFF2-40B4-BE49-F238E27FC236}">
                    <a16:creationId xmlns:a16="http://schemas.microsoft.com/office/drawing/2014/main" id="{FA0FFE41-C2DF-AB3B-A648-73BD5CEEB97F}"/>
                  </a:ext>
                </a:extLst>
              </p:cNvPr>
              <p:cNvSpPr/>
              <p:nvPr/>
            </p:nvSpPr>
            <p:spPr>
              <a:xfrm>
                <a:off x="2078182" y="1751325"/>
                <a:ext cx="7755082" cy="2872632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600" dirty="0"/>
                  <a:t>Rock Paper Scissor Microservices</a:t>
                </a:r>
              </a:p>
            </p:txBody>
          </p:sp>
          <p:sp>
            <p:nvSpPr>
              <p:cNvPr id="25" name="Rounded Rectangle 24">
                <a:extLst>
                  <a:ext uri="{FF2B5EF4-FFF2-40B4-BE49-F238E27FC236}">
                    <a16:creationId xmlns:a16="http://schemas.microsoft.com/office/drawing/2014/main" id="{01D076F7-FD79-BCC8-901B-77D7B5E8D2CD}"/>
                  </a:ext>
                </a:extLst>
              </p:cNvPr>
              <p:cNvSpPr/>
              <p:nvPr/>
            </p:nvSpPr>
            <p:spPr>
              <a:xfrm>
                <a:off x="2386447" y="3934325"/>
                <a:ext cx="3099955" cy="369332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Game Play (various </a:t>
                </a:r>
                <a:r>
                  <a:rPr lang="en-US" sz="600" i="1" dirty="0" err="1"/>
                  <a:t>u</a:t>
                </a:r>
                <a:r>
                  <a:rPr lang="en-US" sz="600" dirty="0" err="1"/>
                  <a:t>S</a:t>
                </a:r>
                <a:r>
                  <a:rPr lang="en-US" sz="600" dirty="0"/>
                  <a:t>)</a:t>
                </a:r>
              </a:p>
            </p:txBody>
          </p:sp>
          <p:sp>
            <p:nvSpPr>
              <p:cNvPr id="26" name="Rounded Rectangle 25">
                <a:extLst>
                  <a:ext uri="{FF2B5EF4-FFF2-40B4-BE49-F238E27FC236}">
                    <a16:creationId xmlns:a16="http://schemas.microsoft.com/office/drawing/2014/main" id="{E9EBBE46-8647-E89F-CB60-B4AD2C3D4349}"/>
                  </a:ext>
                </a:extLst>
              </p:cNvPr>
              <p:cNvSpPr/>
              <p:nvPr/>
            </p:nvSpPr>
            <p:spPr>
              <a:xfrm>
                <a:off x="2386447" y="3306585"/>
                <a:ext cx="3002974" cy="369332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NATs (message bus)</a:t>
                </a:r>
              </a:p>
            </p:txBody>
          </p:sp>
          <p:sp>
            <p:nvSpPr>
              <p:cNvPr id="27" name="Rounded Rectangle 26">
                <a:extLst>
                  <a:ext uri="{FF2B5EF4-FFF2-40B4-BE49-F238E27FC236}">
                    <a16:creationId xmlns:a16="http://schemas.microsoft.com/office/drawing/2014/main" id="{AF4D8B2A-E04B-D152-334C-F175C1E6945B}"/>
                  </a:ext>
                </a:extLst>
              </p:cNvPr>
              <p:cNvSpPr/>
              <p:nvPr/>
            </p:nvSpPr>
            <p:spPr>
              <a:xfrm>
                <a:off x="6799120" y="2678845"/>
                <a:ext cx="1475510" cy="369332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Camera</a:t>
                </a:r>
              </a:p>
            </p:txBody>
          </p:sp>
          <p:sp>
            <p:nvSpPr>
              <p:cNvPr id="28" name="Rounded Rectangle 27">
                <a:extLst>
                  <a:ext uri="{FF2B5EF4-FFF2-40B4-BE49-F238E27FC236}">
                    <a16:creationId xmlns:a16="http://schemas.microsoft.com/office/drawing/2014/main" id="{DBDEAAE5-F7F4-907F-975B-B8ED38716DFE}"/>
                  </a:ext>
                </a:extLst>
              </p:cNvPr>
              <p:cNvSpPr/>
              <p:nvPr/>
            </p:nvSpPr>
            <p:spPr>
              <a:xfrm>
                <a:off x="2391643" y="2678845"/>
                <a:ext cx="3460171" cy="369332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Robot Arm (physical device)</a:t>
                </a:r>
              </a:p>
            </p:txBody>
          </p:sp>
        </p:grp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CA63B10F-EA22-9A05-BB4A-B5FA3DCB40B2}"/>
                </a:ext>
              </a:extLst>
            </p:cNvPr>
            <p:cNvSpPr/>
            <p:nvPr/>
          </p:nvSpPr>
          <p:spPr>
            <a:xfrm>
              <a:off x="6799120" y="3213066"/>
              <a:ext cx="2455715" cy="369332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ML Inference Lib</a:t>
              </a:r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E9E84112-AB17-72AD-9962-4165F293322D}"/>
              </a:ext>
            </a:extLst>
          </p:cNvPr>
          <p:cNvSpPr/>
          <p:nvPr/>
        </p:nvSpPr>
        <p:spPr>
          <a:xfrm>
            <a:off x="6847609" y="2333415"/>
            <a:ext cx="1475509" cy="690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Rancher Cluster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425A31C-92C9-F6C8-73C3-6F4409F24982}"/>
              </a:ext>
            </a:extLst>
          </p:cNvPr>
          <p:cNvSpPr/>
          <p:nvPr/>
        </p:nvSpPr>
        <p:spPr>
          <a:xfrm>
            <a:off x="8977745" y="1838434"/>
            <a:ext cx="1361210" cy="224519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Machine Inventory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4C6D0B2-09BE-1A30-19C9-8C2F54AF22BC}"/>
              </a:ext>
            </a:extLst>
          </p:cNvPr>
          <p:cNvSpPr/>
          <p:nvPr/>
        </p:nvSpPr>
        <p:spPr>
          <a:xfrm>
            <a:off x="9293758" y="2592096"/>
            <a:ext cx="724186" cy="30448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/>
              <a:t>Node Replacement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8F2AE34-3BC0-344D-CAC5-8CD76B787256}"/>
              </a:ext>
            </a:extLst>
          </p:cNvPr>
          <p:cNvSpPr/>
          <p:nvPr/>
        </p:nvSpPr>
        <p:spPr>
          <a:xfrm>
            <a:off x="9293758" y="2944736"/>
            <a:ext cx="724186" cy="30448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/>
              <a:t>Node Replacement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7935F66-DD6F-1933-79B6-498C4C1CA1CD}"/>
              </a:ext>
            </a:extLst>
          </p:cNvPr>
          <p:cNvSpPr/>
          <p:nvPr/>
        </p:nvSpPr>
        <p:spPr>
          <a:xfrm>
            <a:off x="9293758" y="3297376"/>
            <a:ext cx="724186" cy="30448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/>
              <a:t>Node Replacement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1729F45-9FB8-2CC6-F374-F6BE8410164A}"/>
              </a:ext>
            </a:extLst>
          </p:cNvPr>
          <p:cNvSpPr/>
          <p:nvPr/>
        </p:nvSpPr>
        <p:spPr>
          <a:xfrm>
            <a:off x="9293758" y="3650015"/>
            <a:ext cx="724186" cy="30448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/>
              <a:t>Node Replacement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FD2BBBA-F054-77B9-0341-E68830EB105C}"/>
              </a:ext>
            </a:extLst>
          </p:cNvPr>
          <p:cNvSpPr/>
          <p:nvPr/>
        </p:nvSpPr>
        <p:spPr>
          <a:xfrm>
            <a:off x="2454432" y="3858968"/>
            <a:ext cx="2985896" cy="1417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Physical Inventory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DEE70E7-1F7C-70A3-25A7-12FED640C306}"/>
              </a:ext>
            </a:extLst>
          </p:cNvPr>
          <p:cNvSpPr/>
          <p:nvPr/>
        </p:nvSpPr>
        <p:spPr>
          <a:xfrm>
            <a:off x="2972198" y="4387739"/>
            <a:ext cx="724186" cy="3044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Physical Device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5FB3EE4-F3CC-4306-FAD5-3FF1DA0B8EFD}"/>
              </a:ext>
            </a:extLst>
          </p:cNvPr>
          <p:cNvSpPr/>
          <p:nvPr/>
        </p:nvSpPr>
        <p:spPr>
          <a:xfrm>
            <a:off x="3124598" y="4540139"/>
            <a:ext cx="724186" cy="3044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Physical Device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AE49703-4409-1188-A5EF-9CEED0DA6979}"/>
              </a:ext>
            </a:extLst>
          </p:cNvPr>
          <p:cNvSpPr/>
          <p:nvPr/>
        </p:nvSpPr>
        <p:spPr>
          <a:xfrm>
            <a:off x="3276998" y="4692539"/>
            <a:ext cx="724186" cy="3044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Physical Device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8EFCC6E-26F8-C24C-E80B-6A45AA59A1EB}"/>
              </a:ext>
            </a:extLst>
          </p:cNvPr>
          <p:cNvSpPr/>
          <p:nvPr/>
        </p:nvSpPr>
        <p:spPr>
          <a:xfrm>
            <a:off x="3429398" y="4844939"/>
            <a:ext cx="724186" cy="3044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Physical Device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40710B0-25D4-332D-8F10-E0209518B75C}"/>
              </a:ext>
            </a:extLst>
          </p:cNvPr>
          <p:cNvCxnSpPr>
            <a:cxnSpLocks/>
            <a:stCxn id="29" idx="3"/>
            <a:endCxn id="40" idx="1"/>
          </p:cNvCxnSpPr>
          <p:nvPr/>
        </p:nvCxnSpPr>
        <p:spPr>
          <a:xfrm>
            <a:off x="8323118" y="2678585"/>
            <a:ext cx="654627" cy="28244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8A18CE5-D315-4DAC-D71B-AC9944037BF6}"/>
              </a:ext>
            </a:extLst>
          </p:cNvPr>
          <p:cNvSpPr txBox="1"/>
          <p:nvPr/>
        </p:nvSpPr>
        <p:spPr>
          <a:xfrm>
            <a:off x="6096001" y="4301836"/>
            <a:ext cx="483523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n w="6350">
                  <a:solidFill>
                    <a:schemeClr val="bg1"/>
                  </a:solidFill>
                </a:ln>
                <a:latin typeface="+mj-lt"/>
              </a:rPr>
              <a:t>Rancher keeps a list of turnkey systems available for new or replacement installation.</a:t>
            </a:r>
          </a:p>
        </p:txBody>
      </p:sp>
    </p:spTree>
    <p:extLst>
      <p:ext uri="{BB962C8B-B14F-4D97-AF65-F5344CB8AC3E}">
        <p14:creationId xmlns:p14="http://schemas.microsoft.com/office/powerpoint/2010/main" val="933911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3B7595-CFB9-9006-E895-66DBC599B9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866D8E11-A83D-46AC-BA35-C493C365AC69}" type="slidenum">
              <a:rPr lang="en-US" smtClean="0"/>
              <a:pPr algn="r"/>
              <a:t>8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F21F19-C39C-6117-4DE3-CFC7F360BCE8}"/>
              </a:ext>
            </a:extLst>
          </p:cNvPr>
          <p:cNvSpPr txBox="1"/>
          <p:nvPr/>
        </p:nvSpPr>
        <p:spPr>
          <a:xfrm>
            <a:off x="1340426" y="489092"/>
            <a:ext cx="9268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n w="12700">
                  <a:noFill/>
                </a:ln>
                <a:latin typeface="+mj-lt"/>
              </a:rPr>
              <a:t>Demo Components</a:t>
            </a:r>
          </a:p>
        </p:txBody>
      </p:sp>
      <p:sp>
        <p:nvSpPr>
          <p:cNvPr id="15" name="Cloud 14">
            <a:extLst>
              <a:ext uri="{FF2B5EF4-FFF2-40B4-BE49-F238E27FC236}">
                <a16:creationId xmlns:a16="http://schemas.microsoft.com/office/drawing/2014/main" id="{C76B8453-039F-FA23-D03A-808AFD6213BC}"/>
              </a:ext>
            </a:extLst>
          </p:cNvPr>
          <p:cNvSpPr/>
          <p:nvPr/>
        </p:nvSpPr>
        <p:spPr>
          <a:xfrm>
            <a:off x="6110901" y="1278555"/>
            <a:ext cx="5060374" cy="3941338"/>
          </a:xfrm>
          <a:prstGeom prst="clou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1EF5035-BA5E-B4E5-E777-659963D7CCEC}"/>
              </a:ext>
            </a:extLst>
          </p:cNvPr>
          <p:cNvGrpSpPr/>
          <p:nvPr/>
        </p:nvGrpSpPr>
        <p:grpSpPr>
          <a:xfrm>
            <a:off x="1349635" y="1319934"/>
            <a:ext cx="3283527" cy="1839269"/>
            <a:chOff x="1714500" y="997527"/>
            <a:chExt cx="8291945" cy="4644737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EDBB738-6AE6-1E95-927D-0E9FCB78E89C}"/>
                </a:ext>
              </a:extLst>
            </p:cNvPr>
            <p:cNvSpPr/>
            <p:nvPr/>
          </p:nvSpPr>
          <p:spPr>
            <a:xfrm>
              <a:off x="1714500" y="997527"/>
              <a:ext cx="8291945" cy="464473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600" dirty="0"/>
                <a:t>K3s Cluster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01308D8-6973-7BF9-D382-C2962F7D4D69}"/>
                </a:ext>
              </a:extLst>
            </p:cNvPr>
            <p:cNvSpPr/>
            <p:nvPr/>
          </p:nvSpPr>
          <p:spPr>
            <a:xfrm>
              <a:off x="2078182" y="4727863"/>
              <a:ext cx="1828800" cy="7689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Node 1 (ML)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EA7FA8D-3F5B-2723-FF08-2DA36FBC62C9}"/>
                </a:ext>
              </a:extLst>
            </p:cNvPr>
            <p:cNvSpPr/>
            <p:nvPr/>
          </p:nvSpPr>
          <p:spPr>
            <a:xfrm>
              <a:off x="5060372" y="4727863"/>
              <a:ext cx="1828800" cy="7689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Node 2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6D0153F-1389-FFF1-2A5B-8BF4D0371E77}"/>
                </a:ext>
              </a:extLst>
            </p:cNvPr>
            <p:cNvSpPr/>
            <p:nvPr/>
          </p:nvSpPr>
          <p:spPr>
            <a:xfrm>
              <a:off x="8004464" y="4727863"/>
              <a:ext cx="1828800" cy="7689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Node 3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FDC70E76-FE77-7D1B-DFF6-E806D9EA1F44}"/>
                </a:ext>
              </a:extLst>
            </p:cNvPr>
            <p:cNvGrpSpPr/>
            <p:nvPr/>
          </p:nvGrpSpPr>
          <p:grpSpPr>
            <a:xfrm>
              <a:off x="2078182" y="1657806"/>
              <a:ext cx="7755082" cy="2872632"/>
              <a:chOff x="2078182" y="1751325"/>
              <a:chExt cx="7755082" cy="2872632"/>
            </a:xfrm>
          </p:grpSpPr>
          <p:sp>
            <p:nvSpPr>
              <p:cNvPr id="24" name="Rounded Rectangle 23">
                <a:extLst>
                  <a:ext uri="{FF2B5EF4-FFF2-40B4-BE49-F238E27FC236}">
                    <a16:creationId xmlns:a16="http://schemas.microsoft.com/office/drawing/2014/main" id="{FA0FFE41-C2DF-AB3B-A648-73BD5CEEB97F}"/>
                  </a:ext>
                </a:extLst>
              </p:cNvPr>
              <p:cNvSpPr/>
              <p:nvPr/>
            </p:nvSpPr>
            <p:spPr>
              <a:xfrm>
                <a:off x="2078182" y="1751325"/>
                <a:ext cx="7755082" cy="2872632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600" dirty="0"/>
                  <a:t>Rock Paper Scissor Microservices</a:t>
                </a:r>
              </a:p>
            </p:txBody>
          </p:sp>
          <p:sp>
            <p:nvSpPr>
              <p:cNvPr id="25" name="Rounded Rectangle 24">
                <a:extLst>
                  <a:ext uri="{FF2B5EF4-FFF2-40B4-BE49-F238E27FC236}">
                    <a16:creationId xmlns:a16="http://schemas.microsoft.com/office/drawing/2014/main" id="{01D076F7-FD79-BCC8-901B-77D7B5E8D2CD}"/>
                  </a:ext>
                </a:extLst>
              </p:cNvPr>
              <p:cNvSpPr/>
              <p:nvPr/>
            </p:nvSpPr>
            <p:spPr>
              <a:xfrm>
                <a:off x="2386447" y="3934325"/>
                <a:ext cx="3099955" cy="369332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Game Play (various </a:t>
                </a:r>
                <a:r>
                  <a:rPr lang="en-US" sz="600" i="1" dirty="0" err="1"/>
                  <a:t>u</a:t>
                </a:r>
                <a:r>
                  <a:rPr lang="en-US" sz="600" dirty="0" err="1"/>
                  <a:t>S</a:t>
                </a:r>
                <a:r>
                  <a:rPr lang="en-US" sz="600" dirty="0"/>
                  <a:t>)</a:t>
                </a:r>
              </a:p>
            </p:txBody>
          </p:sp>
          <p:sp>
            <p:nvSpPr>
              <p:cNvPr id="26" name="Rounded Rectangle 25">
                <a:extLst>
                  <a:ext uri="{FF2B5EF4-FFF2-40B4-BE49-F238E27FC236}">
                    <a16:creationId xmlns:a16="http://schemas.microsoft.com/office/drawing/2014/main" id="{E9EBBE46-8647-E89F-CB60-B4AD2C3D4349}"/>
                  </a:ext>
                </a:extLst>
              </p:cNvPr>
              <p:cNvSpPr/>
              <p:nvPr/>
            </p:nvSpPr>
            <p:spPr>
              <a:xfrm>
                <a:off x="2386447" y="3306585"/>
                <a:ext cx="3002974" cy="369332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NATs (message bus)</a:t>
                </a:r>
              </a:p>
            </p:txBody>
          </p:sp>
          <p:sp>
            <p:nvSpPr>
              <p:cNvPr id="27" name="Rounded Rectangle 26">
                <a:extLst>
                  <a:ext uri="{FF2B5EF4-FFF2-40B4-BE49-F238E27FC236}">
                    <a16:creationId xmlns:a16="http://schemas.microsoft.com/office/drawing/2014/main" id="{AF4D8B2A-E04B-D152-334C-F175C1E6945B}"/>
                  </a:ext>
                </a:extLst>
              </p:cNvPr>
              <p:cNvSpPr/>
              <p:nvPr/>
            </p:nvSpPr>
            <p:spPr>
              <a:xfrm>
                <a:off x="6799120" y="2678845"/>
                <a:ext cx="1475510" cy="369332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Camera</a:t>
                </a:r>
              </a:p>
            </p:txBody>
          </p:sp>
          <p:sp>
            <p:nvSpPr>
              <p:cNvPr id="28" name="Rounded Rectangle 27">
                <a:extLst>
                  <a:ext uri="{FF2B5EF4-FFF2-40B4-BE49-F238E27FC236}">
                    <a16:creationId xmlns:a16="http://schemas.microsoft.com/office/drawing/2014/main" id="{DBDEAAE5-F7F4-907F-975B-B8ED38716DFE}"/>
                  </a:ext>
                </a:extLst>
              </p:cNvPr>
              <p:cNvSpPr/>
              <p:nvPr/>
            </p:nvSpPr>
            <p:spPr>
              <a:xfrm>
                <a:off x="2391643" y="2678845"/>
                <a:ext cx="3460171" cy="369332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Robot Arm (physical device)</a:t>
                </a:r>
              </a:p>
            </p:txBody>
          </p:sp>
        </p:grp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CA63B10F-EA22-9A05-BB4A-B5FA3DCB40B2}"/>
                </a:ext>
              </a:extLst>
            </p:cNvPr>
            <p:cNvSpPr/>
            <p:nvPr/>
          </p:nvSpPr>
          <p:spPr>
            <a:xfrm>
              <a:off x="6799120" y="3213066"/>
              <a:ext cx="2455715" cy="369332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ML Inference Lib</a:t>
              </a:r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E9E84112-AB17-72AD-9962-4165F293322D}"/>
              </a:ext>
            </a:extLst>
          </p:cNvPr>
          <p:cNvSpPr/>
          <p:nvPr/>
        </p:nvSpPr>
        <p:spPr>
          <a:xfrm>
            <a:off x="6847609" y="2333415"/>
            <a:ext cx="1475509" cy="690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Rancher Cluster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425A31C-92C9-F6C8-73C3-6F4409F24982}"/>
              </a:ext>
            </a:extLst>
          </p:cNvPr>
          <p:cNvSpPr/>
          <p:nvPr/>
        </p:nvSpPr>
        <p:spPr>
          <a:xfrm>
            <a:off x="8977745" y="1838434"/>
            <a:ext cx="1361210" cy="224519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Machine Inventory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4C6D0B2-09BE-1A30-19C9-8C2F54AF22BC}"/>
              </a:ext>
            </a:extLst>
          </p:cNvPr>
          <p:cNvSpPr/>
          <p:nvPr/>
        </p:nvSpPr>
        <p:spPr>
          <a:xfrm>
            <a:off x="9293758" y="2592096"/>
            <a:ext cx="724186" cy="30448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/>
              <a:t>Node Replacement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8F2AE34-3BC0-344D-CAC5-8CD76B787256}"/>
              </a:ext>
            </a:extLst>
          </p:cNvPr>
          <p:cNvSpPr/>
          <p:nvPr/>
        </p:nvSpPr>
        <p:spPr>
          <a:xfrm>
            <a:off x="9293758" y="2944736"/>
            <a:ext cx="724186" cy="30448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/>
              <a:t>Node Replacement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7935F66-DD6F-1933-79B6-498C4C1CA1CD}"/>
              </a:ext>
            </a:extLst>
          </p:cNvPr>
          <p:cNvSpPr/>
          <p:nvPr/>
        </p:nvSpPr>
        <p:spPr>
          <a:xfrm>
            <a:off x="9293758" y="3297376"/>
            <a:ext cx="724186" cy="30448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/>
              <a:t>Node Replacement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1729F45-9FB8-2CC6-F374-F6BE8410164A}"/>
              </a:ext>
            </a:extLst>
          </p:cNvPr>
          <p:cNvSpPr/>
          <p:nvPr/>
        </p:nvSpPr>
        <p:spPr>
          <a:xfrm>
            <a:off x="9293758" y="3650015"/>
            <a:ext cx="724186" cy="30448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/>
              <a:t>Node Replacement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FD2BBBA-F054-77B9-0341-E68830EB105C}"/>
              </a:ext>
            </a:extLst>
          </p:cNvPr>
          <p:cNvSpPr/>
          <p:nvPr/>
        </p:nvSpPr>
        <p:spPr>
          <a:xfrm>
            <a:off x="2454432" y="3858968"/>
            <a:ext cx="2985896" cy="1417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Physical Inventory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DEE70E7-1F7C-70A3-25A7-12FED640C306}"/>
              </a:ext>
            </a:extLst>
          </p:cNvPr>
          <p:cNvSpPr/>
          <p:nvPr/>
        </p:nvSpPr>
        <p:spPr>
          <a:xfrm>
            <a:off x="2972198" y="4387739"/>
            <a:ext cx="724186" cy="3044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Physical Device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5FB3EE4-F3CC-4306-FAD5-3FF1DA0B8EFD}"/>
              </a:ext>
            </a:extLst>
          </p:cNvPr>
          <p:cNvSpPr/>
          <p:nvPr/>
        </p:nvSpPr>
        <p:spPr>
          <a:xfrm>
            <a:off x="3124598" y="4540139"/>
            <a:ext cx="724186" cy="3044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Physical Device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AE49703-4409-1188-A5EF-9CEED0DA6979}"/>
              </a:ext>
            </a:extLst>
          </p:cNvPr>
          <p:cNvSpPr/>
          <p:nvPr/>
        </p:nvSpPr>
        <p:spPr>
          <a:xfrm>
            <a:off x="3276998" y="4692539"/>
            <a:ext cx="724186" cy="3044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Physical Device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8EFCC6E-26F8-C24C-E80B-6A45AA59A1EB}"/>
              </a:ext>
            </a:extLst>
          </p:cNvPr>
          <p:cNvSpPr/>
          <p:nvPr/>
        </p:nvSpPr>
        <p:spPr>
          <a:xfrm>
            <a:off x="3429398" y="4844939"/>
            <a:ext cx="724186" cy="3044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Physical Device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40710B0-25D4-332D-8F10-E0209518B75C}"/>
              </a:ext>
            </a:extLst>
          </p:cNvPr>
          <p:cNvCxnSpPr>
            <a:cxnSpLocks/>
            <a:endCxn id="39" idx="1"/>
          </p:cNvCxnSpPr>
          <p:nvPr/>
        </p:nvCxnSpPr>
        <p:spPr>
          <a:xfrm flipV="1">
            <a:off x="4153584" y="3802259"/>
            <a:ext cx="5140174" cy="119476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8A18CE5-D315-4DAC-D71B-AC9944037BF6}"/>
              </a:ext>
            </a:extLst>
          </p:cNvPr>
          <p:cNvSpPr txBox="1"/>
          <p:nvPr/>
        </p:nvSpPr>
        <p:spPr>
          <a:xfrm>
            <a:off x="6096001" y="4301836"/>
            <a:ext cx="48352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n w="6350">
                  <a:solidFill>
                    <a:schemeClr val="bg1"/>
                  </a:solidFill>
                </a:ln>
                <a:latin typeface="+mj-lt"/>
              </a:rPr>
              <a:t>There is a 1-1 mapping of machine inventory to physical devices.</a:t>
            </a:r>
          </a:p>
        </p:txBody>
      </p:sp>
    </p:spTree>
    <p:extLst>
      <p:ext uri="{BB962C8B-B14F-4D97-AF65-F5344CB8AC3E}">
        <p14:creationId xmlns:p14="http://schemas.microsoft.com/office/powerpoint/2010/main" val="2116798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8D2FEB-DC8E-AE44-ADE2-CBC6308759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866D8E11-A83D-46AC-BA35-C493C365AC69}" type="slidenum">
              <a:rPr lang="en-US" smtClean="0"/>
              <a:pPr algn="r"/>
              <a:t>9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401629F-56F1-AE4D-90DF-10557816B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630659"/>
            <a:ext cx="10728326" cy="455509"/>
          </a:xfrm>
        </p:spPr>
        <p:txBody>
          <a:bodyPr/>
          <a:lstStyle/>
          <a:p>
            <a:r>
              <a:rPr lang="en-US" dirty="0"/>
              <a:t>Device Onboarding Flow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DBE1F1A-8F33-BE4F-A4F2-6A44D3A136C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This is an example of one possible provisioning flow.  The components in the onboarding and OS management suite provide tremendous flexibility. 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300C9BB6-967B-4A4C-BBEC-028F4FD09E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00581449"/>
              </p:ext>
            </p:extLst>
          </p:nvPr>
        </p:nvGraphicFramePr>
        <p:xfrm>
          <a:off x="363939" y="2064954"/>
          <a:ext cx="11464119" cy="33002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11A6B74-C8A4-F7C4-1B7E-DE5E7F392C15}"/>
              </a:ext>
            </a:extLst>
          </p:cNvPr>
          <p:cNvCxnSpPr/>
          <p:nvPr/>
        </p:nvCxnSpPr>
        <p:spPr>
          <a:xfrm>
            <a:off x="6932141" y="2238934"/>
            <a:ext cx="0" cy="3015048"/>
          </a:xfrm>
          <a:prstGeom prst="line">
            <a:avLst/>
          </a:prstGeom>
          <a:ln w="31750"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DC0BFD7-EE2F-C8AC-FCF1-3159DCCD959B}"/>
              </a:ext>
            </a:extLst>
          </p:cNvPr>
          <p:cNvSpPr txBox="1"/>
          <p:nvPr/>
        </p:nvSpPr>
        <p:spPr>
          <a:xfrm>
            <a:off x="5522731" y="2238934"/>
            <a:ext cx="14094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 DC or OEM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048203-0D2C-0AE6-768D-33A7B301CDF2}"/>
              </a:ext>
            </a:extLst>
          </p:cNvPr>
          <p:cNvSpPr txBox="1"/>
          <p:nvPr/>
        </p:nvSpPr>
        <p:spPr>
          <a:xfrm>
            <a:off x="7022018" y="2238934"/>
            <a:ext cx="17175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On Location</a:t>
            </a:r>
          </a:p>
        </p:txBody>
      </p:sp>
    </p:spTree>
    <p:extLst>
      <p:ext uri="{BB962C8B-B14F-4D97-AF65-F5344CB8AC3E}">
        <p14:creationId xmlns:p14="http://schemas.microsoft.com/office/powerpoint/2010/main" val="181234616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theme/theme1.xml><?xml version="1.0" encoding="utf-8"?>
<a:theme xmlns:a="http://schemas.openxmlformats.org/drawingml/2006/main" name="SUSE Infinity">
  <a:themeElements>
    <a:clrScheme name="SUSE Infinity">
      <a:dk1>
        <a:srgbClr val="000000"/>
      </a:dk1>
      <a:lt1>
        <a:srgbClr val="FFFFFF"/>
      </a:lt1>
      <a:dk2>
        <a:srgbClr val="0C322C"/>
      </a:dk2>
      <a:lt2>
        <a:srgbClr val="EFEFEF"/>
      </a:lt2>
      <a:accent1>
        <a:srgbClr val="30BA78"/>
      </a:accent1>
      <a:accent2>
        <a:srgbClr val="192072"/>
      </a:accent2>
      <a:accent3>
        <a:srgbClr val="2453FF"/>
      </a:accent3>
      <a:accent4>
        <a:srgbClr val="FE7C3F"/>
      </a:accent4>
      <a:accent5>
        <a:srgbClr val="90EBCD"/>
      </a:accent5>
      <a:accent6>
        <a:srgbClr val="A5A5A5"/>
      </a:accent6>
      <a:hlink>
        <a:srgbClr val="ED7D31"/>
      </a:hlink>
      <a:folHlink>
        <a:srgbClr val="FFA56F"/>
      </a:folHlink>
    </a:clrScheme>
    <a:fontScheme name="SUSE Infinity">
      <a:majorFont>
        <a:latin typeface="Poppins Medium"/>
        <a:ea typeface=""/>
        <a:cs typeface=""/>
      </a:majorFont>
      <a:minorFont>
        <a:latin typeface="Poppi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E85C0C18C362341AC2F2BB5F0B2550A" ma:contentTypeVersion="12" ma:contentTypeDescription="Create a new document." ma:contentTypeScope="" ma:versionID="eece9639a049ccadbd4aa76dd2cbff65">
  <xsd:schema xmlns:xsd="http://www.w3.org/2001/XMLSchema" xmlns:xs="http://www.w3.org/2001/XMLSchema" xmlns:p="http://schemas.microsoft.com/office/2006/metadata/properties" xmlns:ns2="0b5d8ded-b735-461b-b806-278bf9fb68ec" xmlns:ns3="8c1a99d6-bff1-4c62-8955-980e3f8dfa86" targetNamespace="http://schemas.microsoft.com/office/2006/metadata/properties" ma:root="true" ma:fieldsID="334b5296cfc8643cfb4d18bd24c44595" ns2:_="" ns3:_="">
    <xsd:import namespace="0b5d8ded-b735-461b-b806-278bf9fb68ec"/>
    <xsd:import namespace="8c1a99d6-bff1-4c62-8955-980e3f8dfa8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5d8ded-b735-461b-b806-278bf9fb68e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1a99d6-bff1-4c62-8955-980e3f8dfa86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3D228E4-0704-48AB-A5B4-085B844E489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82D5C24-A00D-4195-BCC3-19BDD818BEA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b5d8ded-b735-461b-b806-278bf9fb68ec"/>
    <ds:schemaRef ds:uri="8c1a99d6-bff1-4c62-8955-980e3f8dfa8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D3C6682-A717-4DEF-A002-EA59B5040EB5}">
  <ds:schemaRefs>
    <ds:schemaRef ds:uri="http://purl.org/dc/dcmitype/"/>
    <ds:schemaRef ds:uri="8c1a99d6-bff1-4c62-8955-980e3f8dfa86"/>
    <ds:schemaRef ds:uri="http://schemas.microsoft.com/office/infopath/2007/PartnerControls"/>
    <ds:schemaRef ds:uri="http://schemas.microsoft.com/office/2006/metadata/properties"/>
    <ds:schemaRef ds:uri="0b5d8ded-b735-461b-b806-278bf9fb68ec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terms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1578</TotalTime>
  <Words>671</Words>
  <Application>Microsoft Macintosh PowerPoint</Application>
  <PresentationFormat>Widescreen</PresentationFormat>
  <Paragraphs>180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Poppins</vt:lpstr>
      <vt:lpstr>Poppins Black</vt:lpstr>
      <vt:lpstr>Poppins Light</vt:lpstr>
      <vt:lpstr>Poppins Medium</vt:lpstr>
      <vt:lpstr>Poppins SemiBold</vt:lpstr>
      <vt:lpstr>SUSE Infinity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Device Onboarding Flow</vt:lpstr>
      <vt:lpstr>Device Onboarding Flow</vt:lpstr>
      <vt:lpstr>Open Source Components</vt:lpstr>
      <vt:lpstr>PowerPoint Presentation</vt:lpstr>
    </vt:vector>
  </TitlesOfParts>
  <Company>Deloitte Touche Tohmatsu Services,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Armstrong, India</dc:creator>
  <cp:lastModifiedBy>Mark Abrams</cp:lastModifiedBy>
  <cp:revision>133</cp:revision>
  <dcterms:created xsi:type="dcterms:W3CDTF">2020-11-17T10:12:06Z</dcterms:created>
  <dcterms:modified xsi:type="dcterms:W3CDTF">2022-08-31T14:58:41Z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0x0101004E85C0C18C362341AC2F2BB5F0B2550A</vt:lpwstr>
  </property>
</Properties>
</file>