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o Gajardo" userId="ab15a1ec-6274-4f02-82c3-6d509b059851" providerId="ADAL" clId="{177900E9-6CE9-4676-96F6-1E1CAB63474E}"/>
    <pc:docChg chg="custSel addSld delSld modSld">
      <pc:chgData name="Julio Gajardo" userId="ab15a1ec-6274-4f02-82c3-6d509b059851" providerId="ADAL" clId="{177900E9-6CE9-4676-96F6-1E1CAB63474E}" dt="2018-04-24T17:35:45.365" v="187" actId="962"/>
      <pc:docMkLst>
        <pc:docMk/>
      </pc:docMkLst>
      <pc:sldChg chg="modSp">
        <pc:chgData name="Julio Gajardo" userId="ab15a1ec-6274-4f02-82c3-6d509b059851" providerId="ADAL" clId="{177900E9-6CE9-4676-96F6-1E1CAB63474E}" dt="2018-04-24T17:34:59.879" v="177" actId="13244"/>
        <pc:sldMkLst>
          <pc:docMk/>
          <pc:sldMk cId="1258410719" sldId="256"/>
        </pc:sldMkLst>
        <pc:spChg chg="mod">
          <ac:chgData name="Julio Gajardo" userId="ab15a1ec-6274-4f02-82c3-6d509b059851" providerId="ADAL" clId="{177900E9-6CE9-4676-96F6-1E1CAB63474E}" dt="2018-04-24T17:34:59.879" v="177" actId="13244"/>
          <ac:spMkLst>
            <pc:docMk/>
            <pc:sldMk cId="1258410719" sldId="256"/>
            <ac:spMk id="2" creationId="{9DAB190E-2E21-43B4-ACD6-DAEDA3E3B4FA}"/>
          </ac:spMkLst>
        </pc:spChg>
      </pc:sldChg>
      <pc:sldChg chg="modSp add">
        <pc:chgData name="Julio Gajardo" userId="ab15a1ec-6274-4f02-82c3-6d509b059851" providerId="ADAL" clId="{177900E9-6CE9-4676-96F6-1E1CAB63474E}" dt="2018-04-24T17:18:07.429" v="175" actId="20577"/>
        <pc:sldMkLst>
          <pc:docMk/>
          <pc:sldMk cId="543112061" sldId="257"/>
        </pc:sldMkLst>
        <pc:spChg chg="mod">
          <ac:chgData name="Julio Gajardo" userId="ab15a1ec-6274-4f02-82c3-6d509b059851" providerId="ADAL" clId="{177900E9-6CE9-4676-96F6-1E1CAB63474E}" dt="2018-04-24T17:17:01.025" v="14" actId="962"/>
          <ac:spMkLst>
            <pc:docMk/>
            <pc:sldMk cId="543112061" sldId="257"/>
            <ac:spMk id="2" creationId="{3D89AEB3-3A2E-4A12-A6AE-71C95679B13D}"/>
          </ac:spMkLst>
        </pc:spChg>
        <pc:spChg chg="mod">
          <ac:chgData name="Julio Gajardo" userId="ab15a1ec-6274-4f02-82c3-6d509b059851" providerId="ADAL" clId="{177900E9-6CE9-4676-96F6-1E1CAB63474E}" dt="2018-04-24T17:18:07.429" v="175" actId="20577"/>
          <ac:spMkLst>
            <pc:docMk/>
            <pc:sldMk cId="543112061" sldId="257"/>
            <ac:spMk id="3" creationId="{CBA25A92-4063-4DBC-ABF5-78A46691E399}"/>
          </ac:spMkLst>
        </pc:spChg>
      </pc:sldChg>
      <pc:sldChg chg="add del">
        <pc:chgData name="Julio Gajardo" userId="ab15a1ec-6274-4f02-82c3-6d509b059851" providerId="ADAL" clId="{177900E9-6CE9-4676-96F6-1E1CAB63474E}" dt="2018-04-24T17:35:06.176" v="179"/>
        <pc:sldMkLst>
          <pc:docMk/>
          <pc:sldMk cId="2207409" sldId="258"/>
        </pc:sldMkLst>
      </pc:sldChg>
      <pc:sldChg chg="addSp delSp modSp add mod">
        <pc:chgData name="Julio Gajardo" userId="ab15a1ec-6274-4f02-82c3-6d509b059851" providerId="ADAL" clId="{177900E9-6CE9-4676-96F6-1E1CAB63474E}" dt="2018-04-24T17:35:45.365" v="187" actId="962"/>
        <pc:sldMkLst>
          <pc:docMk/>
          <pc:sldMk cId="1976260289" sldId="258"/>
        </pc:sldMkLst>
        <pc:spChg chg="del">
          <ac:chgData name="Julio Gajardo" userId="ab15a1ec-6274-4f02-82c3-6d509b059851" providerId="ADAL" clId="{177900E9-6CE9-4676-96F6-1E1CAB63474E}" dt="2018-04-24T17:35:13.226" v="182" actId="1957"/>
          <ac:spMkLst>
            <pc:docMk/>
            <pc:sldMk cId="1976260289" sldId="258"/>
            <ac:spMk id="3" creationId="{BC93CBD2-0250-4966-BF63-1782721AE9D0}"/>
          </ac:spMkLst>
        </pc:spChg>
        <pc:graphicFrameChg chg="add mod">
          <ac:chgData name="Julio Gajardo" userId="ab15a1ec-6274-4f02-82c3-6d509b059851" providerId="ADAL" clId="{177900E9-6CE9-4676-96F6-1E1CAB63474E}" dt="2018-04-24T17:35:45.365" v="187" actId="962"/>
          <ac:graphicFrameMkLst>
            <pc:docMk/>
            <pc:sldMk cId="1976260289" sldId="258"/>
            <ac:graphicFrameMk id="6" creationId="{F7BBC2FD-E57E-4211-B7EF-A7058B4B0F0D}"/>
          </ac:graphicFrameMkLst>
        </pc:graphicFrameChg>
      </pc:sldChg>
      <pc:sldChg chg="modSp add">
        <pc:chgData name="Julio Gajardo" userId="ab15a1ec-6274-4f02-82c3-6d509b059851" providerId="ADAL" clId="{177900E9-6CE9-4676-96F6-1E1CAB63474E}" dt="2018-04-24T17:35:39.617" v="185" actId="962"/>
        <pc:sldMkLst>
          <pc:docMk/>
          <pc:sldMk cId="4223523413" sldId="259"/>
        </pc:sldMkLst>
        <pc:spChg chg="mod">
          <ac:chgData name="Julio Gajardo" userId="ab15a1ec-6274-4f02-82c3-6d509b059851" providerId="ADAL" clId="{177900E9-6CE9-4676-96F6-1E1CAB63474E}" dt="2018-04-24T17:35:34.511" v="184" actId="13244"/>
          <ac:spMkLst>
            <pc:docMk/>
            <pc:sldMk cId="4223523413" sldId="259"/>
            <ac:spMk id="2" creationId="{852A2EB1-7EE9-4134-A433-6D94737F010D}"/>
          </ac:spMkLst>
        </pc:spChg>
        <pc:graphicFrameChg chg="mod">
          <ac:chgData name="Julio Gajardo" userId="ab15a1ec-6274-4f02-82c3-6d509b059851" providerId="ADAL" clId="{177900E9-6CE9-4676-96F6-1E1CAB63474E}" dt="2018-04-24T17:35:39.617" v="185" actId="962"/>
          <ac:graphicFrameMkLst>
            <pc:docMk/>
            <pc:sldMk cId="4223523413" sldId="259"/>
            <ac:graphicFrameMk id="4" creationId="{CA61B05D-D9B2-4A66-A710-44479119FEC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84-4632-A921-651D9C1495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84-4632-A921-651D9C1495C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84-4632-A921-651D9C1495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9203312"/>
        <c:axId val="1016958576"/>
      </c:barChart>
      <c:catAx>
        <c:axId val="93920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16958576"/>
        <c:crosses val="autoZero"/>
        <c:auto val="1"/>
        <c:lblAlgn val="ctr"/>
        <c:lblOffset val="100"/>
        <c:noMultiLvlLbl val="0"/>
      </c:catAx>
      <c:valAx>
        <c:axId val="10169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3920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DD23-AC69-4434-BBE1-389CFC866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3DE46-2DA2-4FFD-8599-FD9A49CAC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AF74E-7270-45B1-9999-21A0AB23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1AC-BAB7-49A3-9AD7-074A7AB557EF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8181D-0492-490D-80E1-D128DDE1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A7782-E83A-41D2-9E74-01BAAEBF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0ACD-ADD6-4C0E-9B0F-6BEE771536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0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FCE2-0150-4006-AC4D-36551F9E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36B6D-CC08-4F31-BDD8-FEBCE809B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5D35B-B30B-42A9-A0E8-0DDCDD22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1AC-BAB7-49A3-9AD7-074A7AB557EF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E874A-B3EE-4D1F-9E11-698A5CD2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B331C-9244-4E05-AEA3-94391C30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0ACD-ADD6-4C0E-9B0F-6BEE771536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57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C29DE-FB61-460B-B720-BB94312C9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63714-6AB3-43F4-8633-F47450501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35C51-0D3C-4A93-B614-7DADE10F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1AC-BAB7-49A3-9AD7-074A7AB557EF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9F0C6-589A-47ED-AFA1-AA1F5CF3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9BAD3-DC96-4BB0-A2D1-23C645F9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0ACD-ADD6-4C0E-9B0F-6BEE771536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45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4C9B-44E0-4C08-9D9F-E4D2442F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F315B-EA15-447E-BC09-574857DB1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B97D1-5A2C-4BC3-8A0B-99E1A4F6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1AC-BAB7-49A3-9AD7-074A7AB557EF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DF87C-B193-4540-822E-2BB1B2D4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3F2D0-9C0A-4C51-8231-FB1476A7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0ACD-ADD6-4C0E-9B0F-6BEE771536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63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C079-0982-4C19-9140-570E51F5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92CCB-2722-477A-BF7E-540095612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4C2D5-176B-4CEE-A0CD-110547FC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1AC-BAB7-49A3-9AD7-074A7AB557EF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75663-1879-4906-9BD7-239D1677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1345C-4899-4049-8CD7-E495C423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0ACD-ADD6-4C0E-9B0F-6BEE771536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69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E218-5AA5-413E-AF7F-A77AD277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F8F38-04A1-4E6C-AE72-92A703F80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8B5E7-8067-49A8-A54E-FB2DD0152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DD26A-F9F5-4F43-B343-DCE189FF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1AC-BAB7-49A3-9AD7-074A7AB557EF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4F9CA-EA9B-4869-943E-92056562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FF271-48E1-4E1A-8D38-CD17F145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0ACD-ADD6-4C0E-9B0F-6BEE771536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6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B8BE-ABB8-494F-B0C9-B298A225A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7E207-9A96-4D85-98A8-FACD3DE97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0CA7D-F9C5-4BD2-8147-F3A206A30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B4FC5-CBFA-41CC-BD89-C75C21146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7FD6B-2898-48F4-9A6E-BDCA31F28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60DC02-0B37-48B1-B688-008EEF4D2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1AC-BAB7-49A3-9AD7-074A7AB557EF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A3E81D-35CB-4B14-B4E1-2D5B83B2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5390C9-D0FE-4F6C-8CD9-3F40CDFE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0ACD-ADD6-4C0E-9B0F-6BEE771536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4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BF75-2DC9-4F39-AD4B-59AE5AFC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AAC279-1A5A-4BBE-941B-03EE19FF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1AC-BAB7-49A3-9AD7-074A7AB557EF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D01B1-84C4-4E97-A684-5D2F364A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7C2FE-8E10-4ED9-B5A3-3771E082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0ACD-ADD6-4C0E-9B0F-6BEE771536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51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9597CB-3EF3-4FAA-8157-5A815ACF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1AC-BAB7-49A3-9AD7-074A7AB557EF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4EDCE-6478-495B-A8B6-5D73C65C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41153-4BAE-4DE6-A7F8-639DDFFB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0ACD-ADD6-4C0E-9B0F-6BEE771536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5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782-C5C3-43EA-931C-DE5C4175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1E00D-DE3B-4640-AFB2-3D315292E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9C860-4851-4845-AB28-03FAD307A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4CD91-BF61-47E4-AF27-8B0EAE50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1AC-BAB7-49A3-9AD7-074A7AB557EF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83258-BF08-41EB-85DC-F235CB5B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2A06E-2C2F-4DFB-B748-920BE99F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0ACD-ADD6-4C0E-9B0F-6BEE771536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93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4867-0CFF-41F8-95BC-B53A6557F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28FA4-C473-4E59-9833-71BD9430A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ED334-9149-44C0-BC6A-48C053B2E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B39DF-CBD0-48B3-93F8-CA95FA72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1AC-BAB7-49A3-9AD7-074A7AB557EF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537F7-A73D-4DB3-A84F-7D8D8284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ACF93-BAD1-4976-A344-220773D5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0ACD-ADD6-4C0E-9B0F-6BEE771536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8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77660-CBC9-4DFF-ABB1-05EEEB64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60590-F980-4A76-9923-F0649AA01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8907F-B536-47CD-993C-B15415C15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E71AC-BAB7-49A3-9AD7-074A7AB557EF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C1C43-2E97-4781-8AE5-7F240AE17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2EB38-CA40-421C-A9A4-B2BF0061F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B0ACD-ADD6-4C0E-9B0F-6BEE771536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20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ient_name">
            <a:extLst>
              <a:ext uri="{FF2B5EF4-FFF2-40B4-BE49-F238E27FC236}">
                <a16:creationId xmlns:a16="http://schemas.microsoft.com/office/drawing/2014/main" id="{44CED9CC-EC45-45D3-A5C9-858E3E03C1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presentation_title">
            <a:extLst>
              <a:ext uri="{FF2B5EF4-FFF2-40B4-BE49-F238E27FC236}">
                <a16:creationId xmlns:a16="http://schemas.microsoft.com/office/drawing/2014/main" id="{9DAB190E-2E21-43B4-ACD6-DAEDA3E3B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841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text">
            <a:extLst>
              <a:ext uri="{FF2B5EF4-FFF2-40B4-BE49-F238E27FC236}">
                <a16:creationId xmlns:a16="http://schemas.microsoft.com/office/drawing/2014/main" id="{CBA25A92-4063-4DBC-ABF5-78A46691E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lang="en-US" dirty="0"/>
              <a:t>During the first quarter of {year} we had an increase of {</a:t>
            </a:r>
            <a:r>
              <a:rPr lang="en-US" dirty="0" err="1"/>
              <a:t>cpc_change</a:t>
            </a:r>
            <a:r>
              <a:rPr lang="en-US" dirty="0"/>
              <a:t>}% in the CPC due to </a:t>
            </a:r>
            <a:r>
              <a:rPr lang="en-US"/>
              <a:t>more competition.</a:t>
            </a:r>
            <a:endParaRPr lang="pt-BR" dirty="0"/>
          </a:p>
        </p:txBody>
      </p:sp>
      <p:sp>
        <p:nvSpPr>
          <p:cNvPr id="2" name="slide_title">
            <a:extLst>
              <a:ext uri="{FF2B5EF4-FFF2-40B4-BE49-F238E27FC236}">
                <a16:creationId xmlns:a16="http://schemas.microsoft.com/office/drawing/2014/main" id="{3D89AEB3-3A2E-4A12-A6AE-71C95679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311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">
            <a:extLst>
              <a:ext uri="{FF2B5EF4-FFF2-40B4-BE49-F238E27FC236}">
                <a16:creationId xmlns:a16="http://schemas.microsoft.com/office/drawing/2014/main" id="{F7BBC2FD-E57E-4211-B7EF-A7058B4B0F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8924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251444A-CCAB-4151-8FCE-D984CFDF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26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CA61B05D-D9B2-4A66-A710-44479119FE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125765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25116138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5678863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88174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08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66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23432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52A2EB1-7EE9-4134-A433-6D94737F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52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Julio Gajardo</dc:creator>
  <cp:lastModifiedBy>Julio Gajardo</cp:lastModifiedBy>
  <cp:revision>1</cp:revision>
  <dcterms:created xsi:type="dcterms:W3CDTF">2018-04-24T16:57:47Z</dcterms:created>
  <dcterms:modified xsi:type="dcterms:W3CDTF">2018-04-24T17:35:54Z</dcterms:modified>
</cp:coreProperties>
</file>