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Gajardo" userId="ab15a1ec-6274-4f02-82c3-6d509b059851" providerId="ADAL" clId="{77FC4033-786B-43B0-A42B-536F24B30DD2}"/>
    <pc:docChg chg="addSld delSld modSld">
      <pc:chgData name="Julio Gajardo" userId="ab15a1ec-6274-4f02-82c3-6d509b059851" providerId="ADAL" clId="{77FC4033-786B-43B0-A42B-536F24B30DD2}" dt="2018-06-15T20:45:34.441" v="164" actId="20577"/>
      <pc:docMkLst>
        <pc:docMk/>
      </pc:docMkLst>
      <pc:sldChg chg="modSp">
        <pc:chgData name="Julio Gajardo" userId="ab15a1ec-6274-4f02-82c3-6d509b059851" providerId="ADAL" clId="{77FC4033-786B-43B0-A42B-536F24B30DD2}" dt="2018-06-15T20:45:19.967" v="156" actId="20577"/>
        <pc:sldMkLst>
          <pc:docMk/>
          <pc:sldMk cId="4223523413" sldId="259"/>
        </pc:sldMkLst>
        <pc:graphicFrameChg chg="mod modGraphic">
          <ac:chgData name="Julio Gajardo" userId="ab15a1ec-6274-4f02-82c3-6d509b059851" providerId="ADAL" clId="{77FC4033-786B-43B0-A42B-536F24B30DD2}" dt="2018-06-15T20:45:19.967" v="156" actId="20577"/>
          <ac:graphicFrameMkLst>
            <pc:docMk/>
            <pc:sldMk cId="4223523413" sldId="259"/>
            <ac:graphicFrameMk id="4" creationId="{CA61B05D-D9B2-4A66-A710-44479119FEC4}"/>
          </ac:graphicFrameMkLst>
        </pc:graphicFrameChg>
      </pc:sldChg>
      <pc:sldChg chg="modSp add">
        <pc:chgData name="Julio Gajardo" userId="ab15a1ec-6274-4f02-82c3-6d509b059851" providerId="ADAL" clId="{77FC4033-786B-43B0-A42B-536F24B30DD2}" dt="2018-06-14T18:21:24.940" v="140" actId="962"/>
        <pc:sldMkLst>
          <pc:docMk/>
          <pc:sldMk cId="3847460849" sldId="260"/>
        </pc:sldMkLst>
        <pc:graphicFrameChg chg="mod modGraphic">
          <ac:chgData name="Julio Gajardo" userId="ab15a1ec-6274-4f02-82c3-6d509b059851" providerId="ADAL" clId="{77FC4033-786B-43B0-A42B-536F24B30DD2}" dt="2018-06-14T18:21:24.940" v="140" actId="962"/>
          <ac:graphicFrameMkLst>
            <pc:docMk/>
            <pc:sldMk cId="3847460849" sldId="260"/>
            <ac:graphicFrameMk id="4" creationId="{CA61B05D-D9B2-4A66-A710-44479119FEC4}"/>
          </ac:graphicFrameMkLst>
        </pc:graphicFrameChg>
      </pc:sldChg>
      <pc:sldChg chg="addSp delSp modSp add del mod">
        <pc:chgData name="Julio Gajardo" userId="ab15a1ec-6274-4f02-82c3-6d509b059851" providerId="ADAL" clId="{77FC4033-786B-43B0-A42B-536F24B30DD2}" dt="2018-06-14T18:06:58.127" v="128" actId="2696"/>
        <pc:sldMkLst>
          <pc:docMk/>
          <pc:sldMk cId="1003763207" sldId="261"/>
        </pc:sldMkLst>
        <pc:spChg chg="del">
          <ac:chgData name="Julio Gajardo" userId="ab15a1ec-6274-4f02-82c3-6d509b059851" providerId="ADAL" clId="{77FC4033-786B-43B0-A42B-536F24B30DD2}" dt="2018-06-14T18:01:03.705" v="116" actId="1957"/>
          <ac:spMkLst>
            <pc:docMk/>
            <pc:sldMk cId="1003763207" sldId="261"/>
            <ac:spMk id="3" creationId="{6A55E940-F108-404E-BBD9-F009F3266896}"/>
          </ac:spMkLst>
        </pc:spChg>
        <pc:spChg chg="add mod">
          <ac:chgData name="Julio Gajardo" userId="ab15a1ec-6274-4f02-82c3-6d509b059851" providerId="ADAL" clId="{77FC4033-786B-43B0-A42B-536F24B30DD2}" dt="2018-06-14T18:06:54.727" v="127" actId="478"/>
          <ac:spMkLst>
            <pc:docMk/>
            <pc:sldMk cId="1003763207" sldId="261"/>
            <ac:spMk id="7" creationId="{523B8F7E-9F38-4342-BB5D-701257B27709}"/>
          </ac:spMkLst>
        </pc:spChg>
        <pc:graphicFrameChg chg="add del mod">
          <ac:chgData name="Julio Gajardo" userId="ab15a1ec-6274-4f02-82c3-6d509b059851" providerId="ADAL" clId="{77FC4033-786B-43B0-A42B-536F24B30DD2}" dt="2018-06-14T18:06:54.727" v="127" actId="478"/>
          <ac:graphicFrameMkLst>
            <pc:docMk/>
            <pc:sldMk cId="1003763207" sldId="261"/>
            <ac:graphicFrameMk id="6" creationId="{79E45C88-83B1-46A6-926C-6DD0F6CE0865}"/>
          </ac:graphicFrameMkLst>
        </pc:graphicFrameChg>
      </pc:sldChg>
      <pc:sldChg chg="addSp delSp modSp add del mod">
        <pc:chgData name="Julio Gajardo" userId="ab15a1ec-6274-4f02-82c3-6d509b059851" providerId="ADAL" clId="{77FC4033-786B-43B0-A42B-536F24B30DD2}" dt="2018-06-14T18:19:15.663" v="139" actId="2696"/>
        <pc:sldMkLst>
          <pc:docMk/>
          <pc:sldMk cId="1150177581" sldId="261"/>
        </pc:sldMkLst>
        <pc:spChg chg="del">
          <ac:chgData name="Julio Gajardo" userId="ab15a1ec-6274-4f02-82c3-6d509b059851" providerId="ADAL" clId="{77FC4033-786B-43B0-A42B-536F24B30DD2}" dt="2018-06-14T18:07:12.737" v="132" actId="1957"/>
          <ac:spMkLst>
            <pc:docMk/>
            <pc:sldMk cId="1150177581" sldId="261"/>
            <ac:spMk id="3" creationId="{82DB041B-4BE4-42A4-8A6F-CAC984E6A721}"/>
          </ac:spMkLst>
        </pc:spChg>
        <pc:graphicFrameChg chg="add mod">
          <ac:chgData name="Julio Gajardo" userId="ab15a1ec-6274-4f02-82c3-6d509b059851" providerId="ADAL" clId="{77FC4033-786B-43B0-A42B-536F24B30DD2}" dt="2018-06-14T18:07:12.737" v="132" actId="1957"/>
          <ac:graphicFrameMkLst>
            <pc:docMk/>
            <pc:sldMk cId="1150177581" sldId="261"/>
            <ac:graphicFrameMk id="6" creationId="{6468DD9D-6DE2-4E0D-A324-4A02BEBF1C7C}"/>
          </ac:graphicFrameMkLst>
        </pc:graphicFrameChg>
      </pc:sldChg>
      <pc:sldChg chg="modSp add">
        <pc:chgData name="Julio Gajardo" userId="ab15a1ec-6274-4f02-82c3-6d509b059851" providerId="ADAL" clId="{77FC4033-786B-43B0-A42B-536F24B30DD2}" dt="2018-06-15T20:45:34.441" v="164" actId="20577"/>
        <pc:sldMkLst>
          <pc:docMk/>
          <pc:sldMk cId="2757015741" sldId="261"/>
        </pc:sldMkLst>
        <pc:graphicFrameChg chg="mod modGraphic">
          <ac:chgData name="Julio Gajardo" userId="ab15a1ec-6274-4f02-82c3-6d509b059851" providerId="ADAL" clId="{77FC4033-786B-43B0-A42B-536F24B30DD2}" dt="2018-06-15T20:45:34.441" v="164" actId="20577"/>
          <ac:graphicFrameMkLst>
            <pc:docMk/>
            <pc:sldMk cId="2757015741" sldId="261"/>
            <ac:graphicFrameMk id="4" creationId="{B164435B-B18B-4386-A68B-5F175982E6FE}"/>
          </ac:graphicFrameMkLst>
        </pc:graphicFrameChg>
      </pc:sldChg>
    </pc:docChg>
  </pc:docChgLst>
  <pc:docChgLst>
    <pc:chgData name="Julio Gajardo" userId="ab15a1ec-6274-4f02-82c3-6d509b059851" providerId="ADAL" clId="{177900E9-6CE9-4676-96F6-1E1CAB63474E}"/>
    <pc:docChg chg="custSel addSld delSld modSld">
      <pc:chgData name="Julio Gajardo" userId="ab15a1ec-6274-4f02-82c3-6d509b059851" providerId="ADAL" clId="{177900E9-6CE9-4676-96F6-1E1CAB63474E}" dt="2018-04-24T17:35:45.365" v="187" actId="962"/>
      <pc:docMkLst>
        <pc:docMk/>
      </pc:docMkLst>
      <pc:sldChg chg="modSp">
        <pc:chgData name="Julio Gajardo" userId="ab15a1ec-6274-4f02-82c3-6d509b059851" providerId="ADAL" clId="{177900E9-6CE9-4676-96F6-1E1CAB63474E}" dt="2018-04-24T17:34:59.879" v="177" actId="13244"/>
        <pc:sldMkLst>
          <pc:docMk/>
          <pc:sldMk cId="1258410719" sldId="256"/>
        </pc:sldMkLst>
        <pc:spChg chg="mod">
          <ac:chgData name="Julio Gajardo" userId="ab15a1ec-6274-4f02-82c3-6d509b059851" providerId="ADAL" clId="{177900E9-6CE9-4676-96F6-1E1CAB63474E}" dt="2018-04-24T17:34:59.879" v="177" actId="13244"/>
          <ac:spMkLst>
            <pc:docMk/>
            <pc:sldMk cId="1258410719" sldId="256"/>
            <ac:spMk id="2" creationId="{9DAB190E-2E21-43B4-ACD6-DAEDA3E3B4FA}"/>
          </ac:spMkLst>
        </pc:spChg>
      </pc:sldChg>
      <pc:sldChg chg="modSp add">
        <pc:chgData name="Julio Gajardo" userId="ab15a1ec-6274-4f02-82c3-6d509b059851" providerId="ADAL" clId="{177900E9-6CE9-4676-96F6-1E1CAB63474E}" dt="2018-04-24T17:18:07.429" v="175" actId="20577"/>
        <pc:sldMkLst>
          <pc:docMk/>
          <pc:sldMk cId="543112061" sldId="257"/>
        </pc:sldMkLst>
        <pc:spChg chg="mod">
          <ac:chgData name="Julio Gajardo" userId="ab15a1ec-6274-4f02-82c3-6d509b059851" providerId="ADAL" clId="{177900E9-6CE9-4676-96F6-1E1CAB63474E}" dt="2018-04-24T17:17:01.025" v="14" actId="962"/>
          <ac:spMkLst>
            <pc:docMk/>
            <pc:sldMk cId="543112061" sldId="257"/>
            <ac:spMk id="2" creationId="{3D89AEB3-3A2E-4A12-A6AE-71C95679B13D}"/>
          </ac:spMkLst>
        </pc:spChg>
        <pc:spChg chg="mod">
          <ac:chgData name="Julio Gajardo" userId="ab15a1ec-6274-4f02-82c3-6d509b059851" providerId="ADAL" clId="{177900E9-6CE9-4676-96F6-1E1CAB63474E}" dt="2018-04-24T17:18:07.429" v="175" actId="20577"/>
          <ac:spMkLst>
            <pc:docMk/>
            <pc:sldMk cId="543112061" sldId="257"/>
            <ac:spMk id="3" creationId="{CBA25A92-4063-4DBC-ABF5-78A46691E399}"/>
          </ac:spMkLst>
        </pc:spChg>
      </pc:sldChg>
      <pc:sldChg chg="addSp delSp modSp add mod">
        <pc:chgData name="Julio Gajardo" userId="ab15a1ec-6274-4f02-82c3-6d509b059851" providerId="ADAL" clId="{177900E9-6CE9-4676-96F6-1E1CAB63474E}" dt="2018-04-24T17:35:45.365" v="187" actId="962"/>
        <pc:sldMkLst>
          <pc:docMk/>
          <pc:sldMk cId="1976260289" sldId="258"/>
        </pc:sldMkLst>
        <pc:spChg chg="del">
          <ac:chgData name="Julio Gajardo" userId="ab15a1ec-6274-4f02-82c3-6d509b059851" providerId="ADAL" clId="{177900E9-6CE9-4676-96F6-1E1CAB63474E}" dt="2018-04-24T17:35:13.226" v="182" actId="1957"/>
          <ac:spMkLst>
            <pc:docMk/>
            <pc:sldMk cId="1976260289" sldId="258"/>
            <ac:spMk id="3" creationId="{BC93CBD2-0250-4966-BF63-1782721AE9D0}"/>
          </ac:spMkLst>
        </pc:spChg>
        <pc:graphicFrameChg chg="add mod">
          <ac:chgData name="Julio Gajardo" userId="ab15a1ec-6274-4f02-82c3-6d509b059851" providerId="ADAL" clId="{177900E9-6CE9-4676-96F6-1E1CAB63474E}" dt="2018-04-24T17:35:45.365" v="187" actId="962"/>
          <ac:graphicFrameMkLst>
            <pc:docMk/>
            <pc:sldMk cId="1976260289" sldId="258"/>
            <ac:graphicFrameMk id="6" creationId="{F7BBC2FD-E57E-4211-B7EF-A7058B4B0F0D}"/>
          </ac:graphicFrameMkLst>
        </pc:graphicFrameChg>
      </pc:sldChg>
      <pc:sldChg chg="modSp add">
        <pc:chgData name="Julio Gajardo" userId="ab15a1ec-6274-4f02-82c3-6d509b059851" providerId="ADAL" clId="{177900E9-6CE9-4676-96F6-1E1CAB63474E}" dt="2018-04-24T17:35:39.617" v="185" actId="962"/>
        <pc:sldMkLst>
          <pc:docMk/>
          <pc:sldMk cId="4223523413" sldId="259"/>
        </pc:sldMkLst>
        <pc:spChg chg="mod">
          <ac:chgData name="Julio Gajardo" userId="ab15a1ec-6274-4f02-82c3-6d509b059851" providerId="ADAL" clId="{177900E9-6CE9-4676-96F6-1E1CAB63474E}" dt="2018-04-24T17:35:34.511" v="184" actId="13244"/>
          <ac:spMkLst>
            <pc:docMk/>
            <pc:sldMk cId="4223523413" sldId="259"/>
            <ac:spMk id="2" creationId="{852A2EB1-7EE9-4134-A433-6D94737F010D}"/>
          </ac:spMkLst>
        </pc:spChg>
        <pc:graphicFrameChg chg="mod">
          <ac:chgData name="Julio Gajardo" userId="ab15a1ec-6274-4f02-82c3-6d509b059851" providerId="ADAL" clId="{177900E9-6CE9-4676-96F6-1E1CAB63474E}" dt="2018-04-24T17:35:39.617" v="185" actId="962"/>
          <ac:graphicFrameMkLst>
            <pc:docMk/>
            <pc:sldMk cId="4223523413" sldId="259"/>
            <ac:graphicFrameMk id="4" creationId="{CA61B05D-D9B2-4A66-A710-44479119FE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4-4632-A921-651D9C1495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4-4632-A921-651D9C1495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4-4632-A921-651D9C149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9203312"/>
        <c:axId val="1016958576"/>
      </c:barChart>
      <c:catAx>
        <c:axId val="93920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16958576"/>
        <c:crosses val="autoZero"/>
        <c:auto val="1"/>
        <c:lblAlgn val="ctr"/>
        <c:lblOffset val="100"/>
        <c:noMultiLvlLbl val="0"/>
      </c:catAx>
      <c:valAx>
        <c:axId val="10169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920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DD23-AC69-4434-BBE1-389CFC866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DE46-2DA2-4FFD-8599-FD9A49CA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AF74E-7270-45B1-9999-21A0AB23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181D-0492-490D-80E1-D128DDE1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7782-E83A-41D2-9E74-01BAAEBF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0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CE2-0150-4006-AC4D-36551F9E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6B6D-CC08-4F31-BDD8-FEBCE809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D35B-B30B-42A9-A0E8-0DDCDD22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874A-B3EE-4D1F-9E11-698A5CD2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331C-9244-4E05-AEA3-94391C3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C29DE-FB61-460B-B720-BB94312C9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63714-6AB3-43F4-8633-F47450501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35C51-0D3C-4A93-B614-7DADE10F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F0C6-589A-47ED-AFA1-AA1F5CF3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BAD3-DC96-4BB0-A2D1-23C645F9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4C9B-44E0-4C08-9D9F-E4D2442F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315B-EA15-447E-BC09-574857DB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97D1-5A2C-4BC3-8A0B-99E1A4F6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F87C-B193-4540-822E-2BB1B2D4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F2D0-9C0A-4C51-8231-FB1476A7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63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079-0982-4C19-9140-570E51F5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2CCB-2722-477A-BF7E-54009561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C2D5-176B-4CEE-A0CD-110547FC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5663-1879-4906-9BD7-239D1677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345C-4899-4049-8CD7-E495C423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9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E218-5AA5-413E-AF7F-A77AD277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8F38-04A1-4E6C-AE72-92A703F80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8B5E7-8067-49A8-A54E-FB2DD015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DD26A-F9F5-4F43-B343-DCE189FF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4F9CA-EA9B-4869-943E-9205656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F271-48E1-4E1A-8D38-CD17F14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6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B8BE-ABB8-494F-B0C9-B298A225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E207-9A96-4D85-98A8-FACD3DE9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0CA7D-F9C5-4BD2-8147-F3A206A30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B4FC5-CBFA-41CC-BD89-C75C21146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7FD6B-2898-48F4-9A6E-BDCA31F28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0DC02-0B37-48B1-B688-008EEF4D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3E81D-35CB-4B14-B4E1-2D5B83B2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390C9-D0FE-4F6C-8CD9-3F40CDF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4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BF75-2DC9-4F39-AD4B-59AE5AFC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AC279-1A5A-4BBE-941B-03EE19FF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D01B1-84C4-4E97-A684-5D2F364A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7C2FE-8E10-4ED9-B5A3-3771E08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1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597CB-3EF3-4FAA-8157-5A815ACF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4EDCE-6478-495B-A8B6-5D73C65C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41153-4BAE-4DE6-A7F8-639DDFF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782-C5C3-43EA-931C-DE5C4175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E00D-DE3B-4640-AFB2-3D315292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9C860-4851-4845-AB28-03FAD307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CD91-BF61-47E4-AF27-8B0EAE5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3258-BF08-41EB-85DC-F235CB5B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A06E-2C2F-4DFB-B748-920BE99F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93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4867-0CFF-41F8-95BC-B53A6557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28FA4-C473-4E59-9833-71BD9430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ED334-9149-44C0-BC6A-48C053B2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39DF-CBD0-48B3-93F8-CA95FA72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37F7-A73D-4DB3-A84F-7D8D8284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CF93-BAD1-4976-A344-220773D5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77660-CBC9-4DFF-ABB1-05EEEB64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0590-F980-4A76-9923-F0649AA0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907F-B536-47CD-993C-B15415C1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E71AC-BAB7-49A3-9AD7-074A7AB557EF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1C43-2E97-4781-8AE5-7F240AE1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EB38-CA40-421C-A9A4-B2BF0061F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0ACD-ADD6-4C0E-9B0F-6BEE771536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20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ient_name">
            <a:extLst>
              <a:ext uri="{FF2B5EF4-FFF2-40B4-BE49-F238E27FC236}">
                <a16:creationId xmlns:a16="http://schemas.microsoft.com/office/drawing/2014/main" id="{44CED9CC-EC45-45D3-A5C9-858E3E03C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presentation_title">
            <a:extLst>
              <a:ext uri="{FF2B5EF4-FFF2-40B4-BE49-F238E27FC236}">
                <a16:creationId xmlns:a16="http://schemas.microsoft.com/office/drawing/2014/main" id="{9DAB190E-2E21-43B4-ACD6-DAEDA3E3B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41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text">
            <a:extLst>
              <a:ext uri="{FF2B5EF4-FFF2-40B4-BE49-F238E27FC236}">
                <a16:creationId xmlns:a16="http://schemas.microsoft.com/office/drawing/2014/main" id="{CBA25A92-4063-4DBC-ABF5-78A46691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During the first quarter of {year} we had an increase of {</a:t>
            </a:r>
            <a:r>
              <a:rPr lang="en-US" dirty="0" err="1"/>
              <a:t>cpc_change</a:t>
            </a:r>
            <a:r>
              <a:rPr lang="en-US" dirty="0"/>
              <a:t>}% in the CPC due to </a:t>
            </a:r>
            <a:r>
              <a:rPr lang="en-US"/>
              <a:t>more competition.</a:t>
            </a:r>
            <a:endParaRPr lang="pt-BR" dirty="0"/>
          </a:p>
        </p:txBody>
      </p:sp>
      <p:sp>
        <p:nvSpPr>
          <p:cNvPr id="2" name="slide_title">
            <a:extLst>
              <a:ext uri="{FF2B5EF4-FFF2-40B4-BE49-F238E27FC236}">
                <a16:creationId xmlns:a16="http://schemas.microsoft.com/office/drawing/2014/main" id="{3D89AEB3-3A2E-4A12-A6AE-71C95679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11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">
            <a:extLst>
              <a:ext uri="{FF2B5EF4-FFF2-40B4-BE49-F238E27FC236}">
                <a16:creationId xmlns:a16="http://schemas.microsoft.com/office/drawing/2014/main" id="{F7BBC2FD-E57E-4211-B7EF-A7058B4B0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924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251444A-CCAB-4151-8FCE-D984CFDF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26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CA61B05D-D9B2-4A66-A710-44479119F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355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511613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67886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817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6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343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2A2EB1-7EE9-4134-A433-6D9473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52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E7B8-2C24-4D58-BD18-6C652C81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le_merge">
            <a:extLst>
              <a:ext uri="{FF2B5EF4-FFF2-40B4-BE49-F238E27FC236}">
                <a16:creationId xmlns:a16="http://schemas.microsoft.com/office/drawing/2014/main" id="{B164435B-B18B-4386-A68B-5F175982E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5685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630015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591110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033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6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1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6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01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_place">
            <a:extLst>
              <a:ext uri="{FF2B5EF4-FFF2-40B4-BE49-F238E27FC236}">
                <a16:creationId xmlns:a16="http://schemas.microsoft.com/office/drawing/2014/main" id="{CA61B05D-D9B2-4A66-A710-44479119F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39187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511613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67886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817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 KPI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Cool KPI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{kpi1}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{kpi2}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6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343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2A2EB1-7EE9-4134-A433-6D9473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6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Gajardo</dc:creator>
  <cp:lastModifiedBy>Julio Gajardo</cp:lastModifiedBy>
  <cp:revision>1</cp:revision>
  <dcterms:created xsi:type="dcterms:W3CDTF">2018-04-24T16:57:47Z</dcterms:created>
  <dcterms:modified xsi:type="dcterms:W3CDTF">2018-06-15T20:45:35Z</dcterms:modified>
</cp:coreProperties>
</file>