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cx="http://schemas.microsoft.com/office/drawing/2014/chartex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16se wp14">
  <w:body>
    <w:p w:rsidR="005345BD" w:rsidRPr="00423FC9" w:rsidRDefault="00F24AD7" w:rsidP="00167C08">
      <w:pPr>
        <w:jc w:val="center"/>
        <w:rPr>
          <w:color w:val="FF0000"/>
        </w:rPr>
      </w:pPr>
      <w:r w:rsidRPr="00423FC9">
        <w:rPr>
          <w:noProof/>
          <w:color w:val="FF0000"/>
        </w:rPr>
        <w:drawing>
          <wp:inline distT="0" distB="0" distL="0" distR="0" wp14:anchorId="73EAC515" wp14:editId="1097B795">
            <wp:extent cx="5943600" cy="4749165"/>
            <wp:effectExtent l="0" t="0" r="0" b="0"/>
            <wp:docPr id="7" name="Picture 7" descr="C:\Users\23f19556\Desktop\for_trivia\httpcats_404.jpg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0" name="Picture 6" descr="C:\Users\23f19556\Desktop\for_trivia\httpcats_404.jpg"/>
                    <pic:cNvPicPr>
                      <a:picLocks noChangeAspect="1" noChangeArrowheads="1"/>
                    </pic:cNvPicPr>
                  </pic:nvPicPr>
                  <pic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ic:blipFill>
                  <pic:spPr bwMode="auto">
                    <a:xfrm>
                      <a:off x="0" y="0"/>
                      <a:ext cx="5943600" cy="47491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ic:spPr>
                </pic:pic>
              </a:graphicData>
            </a:graphic>
          </wp:inline>
        </w:drawing>
      </w:r>
    </w:p>
    <w:p w:rsidR="00F24AD7" w:rsidRPr="00423FC9" w:rsidRDefault="00F24AD7" w:rsidP="00167C08">
      <w:pPr>
        <w:jc w:val="center"/>
        <w:rPr>
          <w:color w:val="FF0000"/>
        </w:rPr>
      </w:pPr>
    </w:p>
    <w:p w:rsidR="00167C08" w:rsidRPr="00423FC9" w:rsidRDefault="00167C08" w:rsidP="00167C08">
      <w:pPr>
        <w:jc w:val="center"/>
        <w:rPr>
          <w:color w:val="FF0000"/>
        </w:rPr>
      </w:pPr>
    </w:p>
    <w:p w:rsidR="00167C08" w:rsidRPr="00423FC9" w:rsidRDefault="00167C08" w:rsidP="00167C08">
      <w:pPr>
        <w:jc w:val="center"/>
        <w:rPr>
          <w:color w:val="FF0000"/>
        </w:rPr>
      </w:pPr>
    </w:p>
    <w:p w:rsidR="00167C08" w:rsidRPr="00423FC9" w:rsidRDefault="00497E5E" w:rsidP="00167C08">
      <w:pPr>
        <w:jc w:val="center"/>
        <w:rPr>
          <w:color w:val="FF0000"/>
        </w:rPr>
      </w:pPr>
      <w:r w:rsidRPr="00423FC9">
        <w:rPr>
          <w:noProof/>
          <w:color w:val="FF0000"/>
        </w:rPr>
        <w:drawing>
          <wp:inline distT="0" distB="0" distL="0" distR="0" wp14:anchorId="276A99D6" wp14:editId="3F9C5DE4">
            <wp:extent cx="2466975" cy="1847850"/>
            <wp:effectExtent l="0" t="0" r="9525" b="0"/>
            <wp:docPr id="8" name="Picture 8" descr="C:\Users\23f19556\Desktop\for_trivia\download.jpg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0" name="Picture 7" descr="C:\Users\23f19556\Desktop\for_trivia\download.jpg"/>
                    <pic:cNvPicPr>
                      <a:picLocks noChangeAspect="1" noChangeArrowheads="1"/>
                    </pic:cNvPicPr>
                  </pic:nvPicPr>
                  <pic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ic:blipFill>
                  <pic:spPr bwMode="auto">
                    <a:xfrm>
                      <a:off x="0" y="0"/>
                      <a:ext cx="2466975" cy="18478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ic:spPr>
                </pic:pic>
              </a:graphicData>
            </a:graphic>
          </wp:inline>
        </w:drawing>
      </w:r>
    </w:p>
    <w:p w:rsidR="00497E5E" w:rsidRPr="00423FC9" w:rsidRDefault="00497E5E" w:rsidP="00167C08">
      <w:pPr>
        <w:jc w:val="center"/>
        <w:rPr>
          <w:color w:val="FF0000"/>
        </w:rPr>
      </w:pPr>
    </w:p>
    <w:p w:rsidR="00497E5E" w:rsidRPr="00423FC9" w:rsidRDefault="00497E5E" w:rsidP="00167C08">
      <w:pPr>
        <w:jc w:val="center"/>
        <w:rPr>
          <w:color w:val="FF0000"/>
        </w:rPr>
      </w:pPr>
    </w:p>
    <w:p w:rsidR="00167C08" w:rsidRPr="00423FC9" w:rsidRDefault="00167C08" w:rsidP="00167C08">
      <w:pPr>
        <w:tabs>
          <w:tab w:val="left" w:pos="3660"/>
        </w:tabs>
        <w:rPr>
          <w:color w:val="FF0000"/>
        </w:rPr>
      </w:pPr>
    </w:p>
    <w:p w:rsidR="00167C08" w:rsidRPr="00423FC9" w:rsidRDefault="00167C08" w:rsidP="00167C08">
      <w:pPr>
        <w:tabs>
          <w:tab w:val="left" w:pos="3660"/>
        </w:tabs>
        <w:rPr>
          <w:color w:val="FF0000"/>
        </w:rPr>
      </w:pPr>
    </w:p>
    <w:p w:rsidR="00167C08" w:rsidRPr="00423FC9" w:rsidRDefault="00F760BA" w:rsidP="00167C08">
      <w:pPr>
        <w:tabs>
          <w:tab w:val="left" w:pos="3660"/>
        </w:tabs>
        <w:rPr>
          <w:color w:val="FF0000"/>
        </w:rPr>
      </w:pPr>
      <w:r w:rsidRPr="00423FC9">
        <w:rPr>
          <w:noProof/>
          <w:color w:val="FF0000"/>
        </w:rPr>
        <w:drawing>
          <wp:anchor distT="0" distB="0" distL="114300" distR="114300" simplePos="0" relativeHeight="251663359" behindDoc="0" locked="0" layoutInCell="1" allowOverlap="1" wp14:anchorId="6084248E" wp14:editId="487B3D98">
            <wp:simplePos x="0" y="0"/>
            <wp:positionH relativeFrom="margin">
              <wp:posOffset>876300</wp:posOffset>
            </wp:positionH>
            <wp:positionV relativeFrom="paragraph">
              <wp:posOffset>104775</wp:posOffset>
            </wp:positionV>
            <wp:extent cx="4491530" cy="2971800"/>
            <wp:effectExtent l="0" t="0" r="4445" b="0"/>
            <wp:wrapNone/>
            <wp:docPr id="9" name="Picture 9" descr="C:\Users\23f19556\Desktop\for_trivia\wifigrumpycat.jpg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0" name="Picture 8" descr="C:\Users\23f19556\Desktop\for_trivia\wifigrumpycat.jpg"/>
                    <pic:cNvPicPr>
                      <a:picLocks noChangeAspect="1" noChangeArrowheads="1"/>
                    </pic:cNvPicPr>
                  </pic:nvPicPr>
                  <pic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ic:blipFill>
                  <pic:spPr bwMode="auto">
                    <a:xfrm>
                      <a:off x="0" y="0"/>
                      <a:ext cx="4491530" cy="2971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ic:spPr>
                </pic:pic>
              </a:graphicData>
            </a:graphic>
            <wp14:sizeRelH relativeFrom="page">
              <wp14:pctWidth>0</wp14:pctWidth>
            </wp14:sizeRelH>
            <wp14:sizeRelV relativeFrom="page">
              <wp14:pctHeight>0</wp14:pctHeight>
            </wp14:sizeRelV>
          </wp:anchor>
        </w:drawing>
      </w:r>
    </w:p>
    <w:p w:rsidR="00167C08" w:rsidRPr="00423FC9" w:rsidRDefault="00167C08" w:rsidP="00497E5E">
      <w:pPr>
        <w:tabs>
          <w:tab w:val="left" w:pos="3660"/>
        </w:tabs>
        <w:jc w:val="center"/>
        <w:rPr>
          <w:color w:val="FF0000"/>
        </w:rPr>
      </w:pPr>
    </w:p>
    <w:p w:rsidR="00167C08" w:rsidRPr="00423FC9" w:rsidRDefault="00167C08" w:rsidP="00167C08">
      <w:pPr>
        <w:tabs>
          <w:tab w:val="left" w:pos="3660"/>
        </w:tabs>
        <w:jc w:val="center"/>
        <w:rPr>
          <w:color w:val="FF0000"/>
        </w:rPr>
      </w:pPr>
    </w:p>
    <w:p w:rsidR="00167C08" w:rsidRPr="00423FC9" w:rsidRDefault="00167C08" w:rsidP="00167C08">
      <w:pPr>
        <w:tabs>
          <w:tab w:val="left" w:pos="3660"/>
        </w:tabs>
        <w:jc w:val="center"/>
        <w:rPr>
          <w:color w:val="FF0000"/>
        </w:rPr>
      </w:pPr>
    </w:p>
    <w:p w:rsidR="00167C08" w:rsidRPr="00423FC9" w:rsidRDefault="00F760BA" w:rsidP="00167C08">
      <w:pPr>
        <w:tabs>
          <w:tab w:val="left" w:pos="3660"/>
        </w:tabs>
        <w:jc w:val="center"/>
        <w:rPr>
          <w:color w:val="FF0000"/>
        </w:rPr>
      </w:pPr>
      <w:r w:rsidRPr="00423FC9">
        <w:rPr>
          <w:noProof/>
          <w:color w:val="FF0000"/>
        </w:rPr>
        <mc:AlternateContent>
          <mc:Choice Requires="wps">
            <w:drawing>
              <wp:anchor distT="0" distB="0" distL="114300" distR="114300" simplePos="0" relativeHeight="251661311" behindDoc="1" locked="0" layoutInCell="1" allowOverlap="1" wp14:anchorId="78E0544D" wp14:editId="510F04F5">
                <wp:simplePos x="0" y="0"/>
                <wp:positionH relativeFrom="column">
                  <wp:posOffset>2486025</wp:posOffset>
                </wp:positionH>
                <wp:positionV relativeFrom="paragraph">
                  <wp:posOffset>10160</wp:posOffset>
                </wp:positionV>
                <wp:extent cx="1828800" cy="1828800"/>
                <wp:effectExtent l="0" t="0" r="0" b="3810"/>
                <wp:wrapSquare wrapText="bothSides"/>
                <wp:docPr id="1" name="Text Box 1"/>
                <wp:cNvGraphicFramePr/>
                <a:graphic xmlns:a="http://schemas.openxmlformats.org/drawingml/2006/main">
                  <a:graphicData uri="http://schemas.microsoft.com/office/word/2010/wordprocessingShape">
                    <wps:wsp>
                      <wps:cNvSpPr txBox="1"/>
                      <wps:spPr>
                        <a:xfrm>
                          <a:off x="0" y="0"/>
                          <a:ext cx="1828800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wps:spPr>
                      <wps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dk1"/>
                        </a:fontRef>
                      </wps:style>
                      <wps:txbx>
                        <w:txbxContent>
                          <w:p w:rsidR="00BB4C09" w:rsidRPr="00604E94" w:rsidRDefault="00BB4C09" w:rsidP="00604E94">
                            <w:pPr>
                              <w:jc w:val="center"/>
                              <w:rPr>
                                <w:noProof/>
                              </w:rPr>
                            </w:pPr>
                            <w:r>
                              <w:rPr>
                                <w:noProof/>
                              </w:rPr>
                              <w:t>HZU18{c4t_the_flag}</w:t>
                            </w:r>
                          </w:p>
                        </w:txbxContent>
                      </wps:txbx>
                      <wps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spAutoFit/>
                      </wps:bodyPr>
                    </wps:wsp>
                  </a:graphicData>
                </a:graphic>
              </wp:anchor>
            </w:drawing>
          </mc:Choice>
          <mc:Fallback>
            <w:pict>
              <v:shapetype w14:anchorId="78E0544D" id="_x0000_t202" coordsize="21600,21600" o:spt="202" path="m,l,21600r21600,l21600,xe">
                <v:stroke joinstyle="miter"/>
                <v:path gradientshapeok="t" o:connecttype="rect"/>
              </v:shapetype>
              <v:shape id="Text Box 1" o:spid="_x0000_s1026" type="#_x0000_t202" style="position:absolute;left:0;text-align:left;margin-left:195.75pt;margin-top:.8pt;width:2in;height:2in;z-index:-251655169;visibility:visible;mso-wrap-style:none;mso-wrap-distance-left:9pt;mso-wrap-distance-top:0;mso-wrap-distance-right:9pt;mso-wrap-distance-bottom:0;mso-position-horizontal:absolute;mso-position-horizontal-relative:text;mso-position-vertical:absolute;mso-position-vertical-relative:text;v-text-anchor:top" o:gfxdata="UEsDBBQABgAIAAAAIQC2gziS/gAAAOEBAAATAAAAW0NvbnRlbnRfVHlwZXNdLnhtbJSRQU7DMBBF&#10;90jcwfIWJU67QAgl6YK0S0CoHGBkTxKLZGx5TGhvj5O2G0SRWNoz/78nu9wcxkFMGNg6quQqL6RA&#10;0s5Y6ir5vt9lD1JwBDIwOMJKHpHlpr69KfdHjyxSmriSfYz+USnWPY7AufNIadK6MEJMx9ApD/oD&#10;OlTrorhX2lFEilmcO2RdNtjC5xDF9pCuTyYBB5bi6bQ4syoJ3g9WQ0ymaiLzg5KdCXlKLjvcW893&#10;SUOqXwnz5DrgnHtJTxOsQfEKIT7DmDSUCaxw7Rqn8787ZsmRM9e2VmPeBN4uqYvTtW7jvijg9N/y&#10;JsXecLq0q+WD6m8AAAD//wMAUEsDBBQABgAIAAAAIQA4/SH/1gAAAJQBAAALAAAAX3JlbHMvLnJl&#10;bHOkkMFqwzAMhu+DvYPRfXGawxijTi+j0GvpHsDYimMaW0Yy2fr2M4PBMnrbUb/Q94l/f/hMi1qR&#10;JVI2sOt6UJgd+ZiDgffL8ekFlFSbvV0oo4EbChzGx4f9GRdb25HMsYhqlCwG5lrLq9biZkxWOiqY&#10;22YiTra2kYMu1l1tQD30/bPm3wwYN0x18gb45AdQl1tp5j/sFB2T0FQ7R0nTNEV3j6o9feQzro1i&#10;OWA14Fm+Q8a1a8+Bvu/d/dMb2JY5uiPbhG/ktn4cqGU/er3pcvwCAAD//wMAUEsDBBQABgAIAAAA&#10;IQCzx5OAbwIAAFMFAAAOAAAAZHJzL2Uyb0RvYy54bWysVF1v0zAUfUfiP1h+Z2mrAiVqOpVNQ0jT&#10;NtGhPbuO3Ub4S7bXpPx6jp2kG4OXIV4S+37fc8/18rzTihyED401FZ2eTSgRhtu6MbuKfr+/ereg&#10;JERmaqasERU9ikDPV2/fLFtXipndW1ULTxDEhLJ1Fd3H6MqiCHwvNAtn1gkDpbRes4ir3xW1Zy2i&#10;a1XMJpMPRWt97bzlIgRIL3slXeX4Ugoeb6UMIhJVUdQW89fn7zZ9i9WSlTvP3L7hQxnsH6rQrDFI&#10;egp1ySIjj775I5RuuLfBynjGrS6slA0XuQd0M5286GazZ07kXgBOcCeYwv8Ly28Od540NWZHiWEa&#10;I7oXXSSfbUemCZ3WhRJGGwez2EGcLAd5gDA13Umv0x/tEOiB8/GEbQrGk9NitlhMoOLQjRfEKZ7c&#10;nQ/xi7CapENFPYaXMWWH6xB709EkZTP2qlEKclYq85sAMZOkSLX3NeZTPCrRW38TEj3nUpMgcL/b&#10;XihPemKAuahzpEcOBodkKJHwlb6DS/IWmY+v9D855fzWxJO/boz1GaC8LSI1cGDgef0jTwiFy95+&#10;hKIHIGERu203DHFr6yNm622/G8Hxqwb4X7MQ75jHMgALLHi8xUcq21bUDidK9tb//Js82YOj0FLS&#10;YrkqarD9lKivBtz9NJ3PETTmy/z9xxku/rlm+1xjHvWFRVfgJ2rLx2Qf1XiU3uoHvALrlBMqZjgy&#10;VzSOx4vYzxWvCBfrdTbC9jkWr83G8RQ6gZu4dd89MO8GAkZw98aOS8jKFzzsbZNncOvHCDZmkiZ4&#10;e0wH2LG5mebDK5Oehuf3bPX0Fq5+AQAA//8DAFBLAwQUAAYACAAAACEAf20B+twAAAAJAQAADwAA&#10;AGRycy9kb3ducmV2LnhtbEyPQU7DMBBF90jcwRokdtRJoCEJcSpUYA0UDuDGQxwSj6PYbQOnZ1jB&#10;8ut9/XlTbxY3iiPOofekIF0lIJBab3rqFLy/PV0VIELUZPToCRV8YYBNc35W68r4E73icRc7wSMU&#10;Kq3AxjhVUobWotNh5SckZh9+djpynDtpZn3icTfKLEly6XRPfMHqCbcW22F3cAqKxD0PQ5m9BHfz&#10;na7t9sE/Tp9KXV4s93cgIi7xrwy/+qwODTvt/YFMEKOC6zJdc5VBDoJ5flty3ivIijIH2dTy/wfN&#10;DwAAAP//AwBQSwECLQAUAAYACAAAACEAtoM4kv4AAADhAQAAEwAAAAAAAAAAAAAAAAAAAAAAW0Nv&#10;bnRlbnRfVHlwZXNdLnhtbFBLAQItABQABgAIAAAAIQA4/SH/1gAAAJQBAAALAAAAAAAAAAAAAAAA&#10;AC8BAABfcmVscy8ucmVsc1BLAQItABQABgAIAAAAIQCzx5OAbwIAAFMFAAAOAAAAAAAAAAAAAAAA&#10;AC4CAABkcnMvZTJvRG9jLnhtbFBLAQItABQABgAIAAAAIQB/bQH63AAAAAkBAAAPAAAAAAAAAAAA&#10;AAAAAMkEAABkcnMvZG93bnJldi54bWxQSwUGAAAAAAQABADzAAAA0gUAAAAA&#10;" filled="f" stroked="f">
                <v:textbox style="mso-fit-shape-to-text:t">
                  <w:txbxContent>
                    <w:p w:rsidR="00BB4C09" w:rsidRPr="00604E94" w:rsidRDefault="00BB4C09" w:rsidP="00604E94">
                      <w:pPr>
                        <w:jc w:val="center"/>
                        <w:rPr>
                          <w:noProof/>
                        </w:rPr>
                      </w:pPr>
                      <w:r>
                        <w:rPr>
                          <w:noProof/>
                        </w:rPr>
                        <w:t>HZU18{c4t_the_flag}</w:t>
                      </w:r>
                    </w:p>
                  </w:txbxContent>
                </v:textbox>
                <w10:wrap type="square"/>
              </v:shape>
            </w:pict>
          </mc:Fallback>
        </mc:AlternateContent>
      </w:r>
    </w:p>
    <w:p w:rsidR="00497E5E" w:rsidRPr="00423FC9" w:rsidRDefault="00BB4C09" w:rsidP="00167C08">
      <w:pPr>
        <w:tabs>
          <w:tab w:val="left" w:pos="3660"/>
        </w:tabs>
        <w:jc w:val="center"/>
        <w:rPr>
          <w:noProof/>
          <w:color w:val="FF0000"/>
        </w:rPr>
      </w:pPr>
      <w:r w:rsidRPr="00423FC9">
        <w:rPr>
          <w:noProof/>
          <w:color w:val="FF0000"/>
        </w:rPr>
        <w:drawing>
          <wp:anchor distT="0" distB="0" distL="114300" distR="114300" simplePos="0" relativeHeight="251662336" behindDoc="0" locked="0" layoutInCell="1" allowOverlap="1" wp14:anchorId="483E15ED" wp14:editId="10DC06A8">
            <wp:simplePos x="0" y="0"/>
            <wp:positionH relativeFrom="column">
              <wp:posOffset>2371725</wp:posOffset>
            </wp:positionH>
            <wp:positionV relativeFrom="paragraph">
              <wp:posOffset>2287270</wp:posOffset>
            </wp:positionV>
            <wp:extent cx="1847850" cy="2476500"/>
            <wp:effectExtent l="0" t="0" r="0" b="0"/>
            <wp:wrapThrough wrapText="bothSides">
              <wp:wrapPolygon edited="0">
                <wp:start x="0" y="0"/>
                <wp:lineTo x="0" y="21434"/>
                <wp:lineTo x="21377" y="21434"/>
                <wp:lineTo x="21377" y="0"/>
                <wp:lineTo x="0" y="0"/>
              </wp:wrapPolygon>
            </wp:wrapThrough>
            <wp:docPr id="10" name="Picture 10" descr="C:\Users\23f19556\Desktop\for_trivia\images.jpg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0" name="Picture 9" descr="C:\Users\23f19556\Desktop\for_trivia\images.jpg"/>
                    <pic:cNvPicPr>
                      <a:picLocks noChangeAspect="1" noChangeArrowheads="1"/>
                    </pic:cNvPicPr>
                  </pic:nvPicPr>
                  <pic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ic:blipFill>
                  <pic:spPr bwMode="auto">
                    <a:xfrm>
                      <a:off x="0" y="0"/>
                      <a:ext cx="1847850" cy="2476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ic:spPr>
                </pic:pic>
              </a:graphicData>
            </a:graphic>
            <wp14:sizeRelH relativeFrom="page">
              <wp14:pctWidth>0</wp14:pctWidth>
            </wp14:sizeRelH>
            <wp14:sizeRelV relativeFrom="page">
              <wp14:pctHeight>0</wp14:pctHeight>
            </wp14:sizeRelV>
          </wp:anchor>
        </w:drawing>
      </w:r>
    </w:p>
    <w:p w:rsidR="00423FC9" w:rsidRDefault="00423FC9" w:rsidP="00167C08">
      <w:pPr>
        <w:tabs>
          <w:tab w:val="left" w:pos="3660"/>
        </w:tabs>
        <w:jc w:val="center"/>
        <w:rPr>
          <w:noProof/>
          <w:color w:val="FF0000"/>
        </w:rPr>
      </w:pPr>
    </w:p>
    <w:p w:rsidR="00423FC9" w:rsidRDefault="00423FC9" w:rsidP="00167C08">
      <w:pPr>
        <w:tabs>
          <w:tab w:val="left" w:pos="3660"/>
        </w:tabs>
        <w:jc w:val="center"/>
        <w:rPr>
          <w:noProof/>
          <w:color w:val="FF0000"/>
        </w:rPr>
      </w:pPr>
    </w:p>
    <w:p w:rsidR="00167C08" w:rsidRPr="00423FC9" w:rsidRDefault="00BB4C09" w:rsidP="00167C08">
      <w:pPr>
        <w:tabs>
          <w:tab w:val="left" w:pos="3660"/>
        </w:tabs>
        <w:jc w:val="center"/>
        <w:rPr>
          <w:color w:val="FF0000"/>
        </w:rPr>
      </w:pPr>
      <w:r w:rsidRPr="00423FC9">
        <w:rPr>
          <w:noProof/>
          <w:color w:val="FF0000"/>
        </w:rPr>
        <w:lastRenderedPageBreak/>
        <w:drawing>
          <wp:inline distT="0" distB="0" distL="0" distR="0" wp14:anchorId="50DCA3F8" wp14:editId="3B8B438D">
            <wp:extent cx="3810000" cy="2438400"/>
            <wp:effectExtent l="0" t="0" r="0" b="0"/>
            <wp:docPr id="12" name="Picture 12" descr="C:\Users\23f19556\Desktop\for_trivia\hacker-cat.jpeg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0" name="Picture 11" descr="C:\Users\23f19556\Desktop\for_trivia\hacker-cat.jpeg"/>
                    <pic:cNvPicPr>
                      <a:picLocks noChangeAspect="1" noChangeArrowheads="1"/>
                    </pic:cNvPicPr>
                  </pic:nvPicPr>
                  <pic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ic:blipFill>
                  <pic:spPr bwMode="auto">
                    <a:xfrm>
                      <a:off x="0" y="0"/>
                      <a:ext cx="3810000" cy="2438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ic:spPr>
                </pic:pic>
              </a:graphicData>
            </a:graphic>
          </wp:inline>
        </w:drawing>
      </w:r>
      <w:bookmarkStart w:id="0" w:name="_GoBack"/>
      <w:bookmarkEnd w:id="0"/>
    </w:p>
    <w:p w:rsidR="00423FC9" w:rsidRDefault="00423FC9" w:rsidP="00423FC9">
      <w:pPr>
        <w:tabs>
          <w:tab w:val="left" w:pos="3120"/>
          <w:tab w:val="left" w:pos="3660"/>
        </w:tabs>
        <w:rPr>
          <w:color w:val="FF0000"/>
        </w:rPr>
      </w:pPr>
      <w:r>
        <w:rPr>
          <w:color w:val="FF0000"/>
        </w:rPr>
        <w:tab/>
      </w:r>
    </w:p>
    <w:p w:rsidR="00423FC9" w:rsidRDefault="00423FC9" w:rsidP="00423FC9">
      <w:pPr>
        <w:tabs>
          <w:tab w:val="left" w:pos="3120"/>
          <w:tab w:val="left" w:pos="3660"/>
        </w:tabs>
        <w:rPr>
          <w:color w:val="FF0000"/>
        </w:rPr>
      </w:pPr>
    </w:p>
    <w:p w:rsidR="00167C08" w:rsidRPr="00423FC9" w:rsidRDefault="00423FC9" w:rsidP="00423FC9">
      <w:pPr>
        <w:tabs>
          <w:tab w:val="left" w:pos="3120"/>
          <w:tab w:val="left" w:pos="3660"/>
        </w:tabs>
        <w:rPr>
          <w:color w:val="FF0000"/>
        </w:rPr>
      </w:pPr>
      <w:r>
        <w:rPr>
          <w:color w:val="FF0000"/>
        </w:rPr>
        <w:tab/>
      </w:r>
    </w:p>
    <w:p w:rsidR="00167C08" w:rsidRPr="00423FC9" w:rsidRDefault="00BB4C09" w:rsidP="00167C08">
      <w:pPr>
        <w:jc w:val="center"/>
        <w:rPr>
          <w:color w:val="FF0000"/>
        </w:rPr>
      </w:pPr>
      <w:r w:rsidRPr="00423FC9">
        <w:rPr>
          <w:noProof/>
          <w:color w:val="FF0000"/>
        </w:rPr>
        <w:drawing>
          <wp:anchor distT="0" distB="0" distL="114300" distR="114300" simplePos="0" relativeHeight="251665407" behindDoc="0" locked="0" layoutInCell="1" allowOverlap="1" wp14:anchorId="68AB5342" wp14:editId="0FA5FF6B">
            <wp:simplePos x="0" y="0"/>
            <wp:positionH relativeFrom="column">
              <wp:posOffset>1790700</wp:posOffset>
            </wp:positionH>
            <wp:positionV relativeFrom="paragraph">
              <wp:posOffset>2475865</wp:posOffset>
            </wp:positionV>
            <wp:extent cx="2476500" cy="1847850"/>
            <wp:effectExtent l="0" t="0" r="0" b="0"/>
            <wp:wrapSquare wrapText="bothSides"/>
            <wp:docPr id="13" name="Picture 13" descr="C:\Users\23f19556\Desktop\for_trivia\images (1).jpg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0" name="Picture 12" descr="C:\Users\23f19556\Desktop\for_trivia\images (1).jpg"/>
                    <pic:cNvPicPr>
                      <a:picLocks noChangeAspect="1" noChangeArrowheads="1"/>
                    </pic:cNvPicPr>
                  </pic:nvPicPr>
                  <pic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ic:blipFill>
                  <pic:spPr bwMode="auto">
                    <a:xfrm>
                      <a:off x="0" y="0"/>
                      <a:ext cx="2476500" cy="18478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ic:spPr>
                </pic:pic>
              </a:graphicData>
            </a:graphic>
            <wp14:sizeRelH relativeFrom="page">
              <wp14:pctWidth>0</wp14:pctWidth>
            </wp14:sizeRelH>
            <wp14:sizeRelV relativeFrom="page">
              <wp14:pctHeight>0</wp14:pctHeight>
            </wp14:sizeRelV>
          </wp:anchor>
        </w:drawing>
      </w:r>
      <w:r w:rsidRPr="00423FC9">
        <w:rPr>
          <w:noProof/>
          <w:color w:val="FF0000"/>
        </w:rPr>
        <w:drawing>
          <wp:anchor distT="0" distB="0" distL="114300" distR="114300" simplePos="0" relativeHeight="251664383" behindDoc="0" locked="0" layoutInCell="1" allowOverlap="1" wp14:anchorId="6E4469AF" wp14:editId="51975928">
            <wp:simplePos x="0" y="0"/>
            <wp:positionH relativeFrom="column">
              <wp:posOffset>1800225</wp:posOffset>
            </wp:positionH>
            <wp:positionV relativeFrom="paragraph">
              <wp:posOffset>151765</wp:posOffset>
            </wp:positionV>
            <wp:extent cx="2466975" cy="1847850"/>
            <wp:effectExtent l="0" t="0" r="9525" b="0"/>
            <wp:wrapSquare wrapText="bothSides"/>
            <wp:docPr id="11" name="Picture 11" descr="C:\Users\23f19556\Desktop\for_trivia\download (1).jpg"/>
            <wp:cNvGraphicFramePr>
              <a:graphicFrameLocks xmlns:a="http://schemas.openxmlformats.org/drawingml/2006/main" noChangeAspect="1"/>
            </wp:cNvGraphicFramePr>
            <a:graphic xmlns:a="http://schemas.openxmlformats.org/drawingml/2006/main">
              <a:graphicData uri="http://schemas.openxmlformats.org/drawingml/2006/picture">
                <pic:pic xmlns:pic="http://schemas.openxmlformats.org/drawingml/2006/picture">
                  <pic:nvPicPr>
                    <pic:cNvPr id="0" name="Picture 10" descr="C:\Users\23f19556\Desktop\for_trivia\download (1).jpg"/>
                    <pic:cNvPicPr>
                      <a:picLocks noChangeAspect="1" noChangeArrowheads="1"/>
                    </pic:cNvPicPr>
                  </pic:nvPicPr>
                  <pic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ic:blipFill>
                  <pic:spPr bwMode="auto">
                    <a:xfrm>
                      <a:off x="0" y="0"/>
                      <a:ext cx="2466975" cy="18478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ic:spPr>
                </pic:pic>
              </a:graphicData>
            </a:graphic>
            <wp14:sizeRelH relativeFrom="page">
              <wp14:pctWidth>0</wp14:pctWidth>
            </wp14:sizeRelH>
            <wp14:sizeRelV relativeFrom="page">
              <wp14:pctHeight>0</wp14:pctHeight>
            </wp14:sizeRelV>
          </wp:anchor>
        </w:drawing>
      </w:r>
    </w:p>
    <w:sectPr w:rsidR="00167C08" w:rsidRPr="00423FC9">
      <w:pgSz w:w="12240" w:h="15840"/>
      <w:pgMar w:top="1440" w:right="1440" w:bottom="1440" w:left="1440" w:header="720" w:footer="720" w:gutter="0"/>
      <w:cols w:space="720"/>
      <w:docGrid w:linePitch="360"/>
    </w:sectPr>
  </w:body>
</w:document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font w:name="Calibri">
    <w:panose1 w:val="020F0502020204030204"/>
    <w:charset w:val="00"/>
    <w:family w:val="swiss"/>
    <w:pitch w:val="variable"/>
    <w:sig w:usb0="E0002AFF" w:usb1="C000247B" w:usb2="00000009" w:usb3="00000000" w:csb0="000001FF" w:csb1="00000000"/>
  </w:font>
  <w:font w:name="Times New Roman">
    <w:panose1 w:val="02020603050405020304"/>
    <w:charset w:val="00"/>
    <w:family w:val="roman"/>
    <w:pitch w:val="variable"/>
    <w:sig w:usb0="E0002EFF" w:usb1="C000785B" w:usb2="00000009" w:usb3="00000000" w:csb0="000001FF" w:csb1="00000000"/>
  </w:font>
  <w:font w:name="Calibri Light">
    <w:panose1 w:val="020F0302020204030204"/>
    <w:charset w:val="00"/>
    <w:family w:val="swiss"/>
    <w:pitch w:val="variable"/>
    <w:sig w:usb0="E0002AFF" w:usb1="C000247B" w:usb2="00000009" w:usb3="00000000" w:csb0="000001FF" w:csb1="00000000"/>
  </w:font>
</w:fonts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sl="http://schemas.openxmlformats.org/schemaLibrary/2006/main" mc:Ignorable="w14 w15 w16se">
  <w:zoom w:percent="100"/>
  <w:proofState w:spelling="clean" w:grammar="clean"/>
  <w:defaultTabStop w:val="720"/>
  <w:characterSpacingControl w:val="doNotCompress"/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</w:compat>
  <w:rsids>
    <w:rsidRoot w:val="00167C08"/>
    <w:rsid w:val="00167C08"/>
    <w:rsid w:val="00411DA6"/>
    <w:rsid w:val="00423FC9"/>
    <w:rsid w:val="00497E5E"/>
    <w:rsid w:val="00BB4C09"/>
    <w:rsid w:val="00DF27CD"/>
    <w:rsid w:val="00F24AD7"/>
    <w:rsid w:val="00F760BA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en-US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."/>
  <w:listSeparator w:val=","/>
  <w14:docId w14:val="5DA24CDF"/>
  <w15:chartTrackingRefBased/>
  <w15:docId w15:val="{1D0CB93B-D706-4CD7-9008-96A131945C9C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docDefaults>
    <w:rPrDefault>
      <w:rPr>
        <w:rFonts w:asciiTheme="minorHAnsi" w:eastAsiaTheme="minorHAnsi" w:hAnsiTheme="minorHAnsi" w:cstheme="minorBidi"/>
        <w:sz w:val="22"/>
        <w:szCs w:val="22"/>
        <w:lang w:val="en-US" w:eastAsia="en-US" w:bidi="ar-SA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1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</w:latentStyles>
  <w:style w:type="paragraph" w:default="1" w:styleId="Normal">
    <w:name w:val="Normal"/>
    <w:qFormat/>
  </w:style>
  <w:style w:type="character" w:default="1" w:styleId="DefaultParagraphFont">
    <w:name w:val="Default Paragraph Font"/>
    <w:uiPriority w:val="1"/>
    <w:semiHidden/>
    <w:unhideWhenUsed/>
  </w:style>
  <w:style w:type="table" w:default="1" w:styleId="TableNorma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NoList">
    <w:name w:val="No List"/>
    <w:uiPriority w:val="99"/>
    <w:semiHidden/>
    <w:unhideWhenUsed/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xmlns:w16se="http://schemas.microsoft.com/office/word/2015/wordml/symex" mc:Ignorable="w14 w15 w16se">
  <w:optimizeForBrowser/>
  <w:allowPNG/>
</w:webSettings>
</file>

<file path=word/_rels/document.xml.rels><?xml version="1.0" encoding="UTF-8" standalone="yes"?>
<Relationships xmlns="http://schemas.openxmlformats.org/package/2006/relationships"><Relationship Id="rId8" Type="http://schemas.openxmlformats.org/officeDocument/2006/relationships/image" Target="media/image5.jpeg"/><Relationship Id="rId3" Type="http://schemas.openxmlformats.org/officeDocument/2006/relationships/webSettings" Target="webSettings.xml"/><Relationship Id="rId7" Type="http://schemas.openxmlformats.org/officeDocument/2006/relationships/image" Target="media/image4.jpeg"/><Relationship Id="rId12" Type="http://schemas.openxmlformats.org/officeDocument/2006/relationships/theme" Target="theme/theme1.xml"/><Relationship Id="rId2" Type="http://schemas.openxmlformats.org/officeDocument/2006/relationships/settings" Target="settings.xml"/><Relationship Id="rId1" Type="http://schemas.openxmlformats.org/officeDocument/2006/relationships/styles" Target="styles.xml"/><Relationship Id="rId6" Type="http://schemas.openxmlformats.org/officeDocument/2006/relationships/image" Target="media/image3.jpeg"/><Relationship Id="rId11" Type="http://schemas.openxmlformats.org/officeDocument/2006/relationships/fontTable" Target="fontTable.xml"/><Relationship Id="rId5" Type="http://schemas.openxmlformats.org/officeDocument/2006/relationships/image" Target="media/image2.jpeg"/><Relationship Id="rId10" Type="http://schemas.openxmlformats.org/officeDocument/2006/relationships/image" Target="media/image7.jpeg"/><Relationship Id="rId4" Type="http://schemas.openxmlformats.org/officeDocument/2006/relationships/image" Target="media/image1.jpeg"/><Relationship Id="rId9" Type="http://schemas.openxmlformats.org/officeDocument/2006/relationships/image" Target="media/image6.jpeg"/></Relationships>
</file>

<file path=word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36</TotalTime>
  <Pages>3</Pages>
  <Words>4</Words>
  <Characters>28</Characters>
  <Application>Microsoft Office Word</Application>
  <DocSecurity>0</DocSecurity>
  <Lines>1</Lines>
  <Paragraphs>1</Paragraph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/>
    </vt:vector>
  </TitlesOfParts>
  <Company/>
  <LinksUpToDate>false</LinksUpToDate>
  <CharactersWithSpaces>31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MTG - DBA - Ganchuluun - 1626</dc:creator>
  <cp:keywords/>
  <dc:description/>
  <cp:lastModifiedBy>MTG - DBA - Ganchuluun - 1626</cp:lastModifiedBy>
  <cp:revision>4</cp:revision>
  <dcterms:created xsi:type="dcterms:W3CDTF">2017-04-18T00:07:00Z</dcterms:created>
  <dcterms:modified xsi:type="dcterms:W3CDTF">2017-04-18T00:49:00Z</dcterms:modified>
</cp:coreProperties>
</file>