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4: Interactive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Bhaskar Reddy K A</a:t>
            </a:r>
          </a:p>
          <a:p>
            <a:r>
              <a:t>Data Analyst Internship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Synthetic dataset created with 500 records</a:t>
            </a:r>
          </a:p>
          <a:p>
            <a:r>
              <a:t>- Columns: Order ID, Order Date, Ship Date, Customer Info, Region, Category, Sub-Category,</a:t>
            </a:r>
          </a:p>
          <a:p>
            <a:r>
              <a:t>  Product Name, Quantity, Unit Price, Sales, Discount, Profit</a:t>
            </a:r>
          </a:p>
          <a:p>
            <a:r>
              <a:t>- Simulates a real-world retail sales environment</a:t>
            </a:r>
          </a:p>
          <a:p>
            <a:r>
              <a:t>- Used for KPI tracking, time-series, and regional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 (sum of all revenue)</a:t>
            </a:r>
          </a:p>
          <a:p>
            <a:r>
              <a:t>- Total Profit (sum of all profits)</a:t>
            </a:r>
          </a:p>
          <a:p>
            <a:r>
              <a:t>- Total Orders (distinct count of Order IDs)</a:t>
            </a:r>
          </a:p>
          <a:p>
            <a:r>
              <a:t>- Total Quantity Sold</a:t>
            </a:r>
          </a:p>
          <a:p>
            <a:r>
              <a:t>- These are shown using Card visuals at the top of the report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Line chart for sales &amp; profit over time</a:t>
            </a:r>
          </a:p>
          <a:p>
            <a:r>
              <a:t>- Bar/Column charts for regional and category-wise analysis</a:t>
            </a:r>
          </a:p>
          <a:p>
            <a:r>
              <a:t>- Treemap to visualize sales by sub-category</a:t>
            </a:r>
          </a:p>
          <a:p>
            <a:r>
              <a:t>- Slicers for Region, Category, Segment, and Date Range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Highest sales occurred in the Technology category</a:t>
            </a:r>
          </a:p>
          <a:p>
            <a:r>
              <a:t>- South and West regions showed stronger performance</a:t>
            </a:r>
          </a:p>
          <a:p>
            <a:r>
              <a:t>- Discounts affect profit significantly</a:t>
            </a:r>
          </a:p>
          <a:p>
            <a:r>
              <a:t>- Corporate and Home Office segments contribute high-value orders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 &amp;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Tools: Power BI, Python (for data generation), GitHub</a:t>
            </a:r>
          </a:p>
          <a:p>
            <a:r>
              <a:t>- Learned to create interactive dashboards using slicers and filters</a:t>
            </a:r>
          </a:p>
          <a:p>
            <a:r>
              <a:t>- Understood the use of KPIs and time-series analysis</a:t>
            </a:r>
          </a:p>
          <a:p>
            <a:r>
              <a:t>- Practiced presenting insights through data storytelling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