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2"/>
    <p:restoredTop sz="94673"/>
  </p:normalViewPr>
  <p:slideViewPr>
    <p:cSldViewPr snapToGrid="0">
      <p:cViewPr varScale="1">
        <p:scale>
          <a:sx n="126" d="100"/>
          <a:sy n="126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4E4E1-5E19-D94D-8119-B6E5EB3200CC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38FCC-0F7F-354E-8EEE-E984F24E7C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34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只有准确的概念需要准确，不准确的概念不准确也无所谓，这是出于抽象的目的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97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这是一个裸体的单向链表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37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安全是指外界可以直接操作我们的引用，这是我们所不希望的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38FCC-0F7F-354E-8EEE-E984F24E7C4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06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82FB6-2256-49D5-8A59-FD35D4C68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DD4AB6-E122-45DD-80DC-5B498207E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961B9-FBA0-4E48-BCEF-1AD814A5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481C9-603C-4A6F-8C0E-4BCD1483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59854-E4D9-457C-844B-FCBD2970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9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5FC3-490E-4B73-BAAA-BF8AA28E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DF66E-3408-40DF-888A-6EC33B8F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1C323-E615-4340-A30C-FE08548F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EBB92-6EAA-4EEE-B59A-C6AE3943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1DEB3-47D2-4B26-B2A0-49BFE57D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7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A787C8-267E-4537-955D-A3338F286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B66A4-C386-48BE-9116-09EC8BF26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951E5-5B49-4D3D-9475-E7F5A736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2543C-305B-42C8-9654-5C1FDA2A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49EEB-1177-45EA-ACEE-5B27C27D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37A2A-94CD-4FD3-AA36-72DDE190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8F8-3A41-4417-A163-B9708DF8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1CA48-E52E-43E0-B61C-20E1C88F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C7FB5-80FC-4926-810C-7BEDF43D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EBFD0-6D35-492F-A07C-4B90C00A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4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F311C-3529-42E0-8064-CD55CC24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B2DD0-5E19-4F3C-B5DA-B31EB3D6A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0A667-C722-4C1E-A380-3F495C88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EDAC1-1498-4A82-B82D-978836BB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F7DEA-E9FD-44B9-8E44-4243258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83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6E03E-227F-4B52-A810-489D0C0E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9B025-DF13-4130-96A3-7ECA2191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F3B1B-5732-45DD-88F9-BE0F21A5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C464B-81FD-43B3-ADDD-B78503DC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3D05-5E6D-4A3C-AD8D-8BEAA3A1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46295-92F2-4B54-A731-323EAA9E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67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1917-CA2C-4F57-B3CC-A2A9BA57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E01C0-2EAB-4B28-B99A-4405792A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980D-0A68-4497-B7D3-E955BB133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29EC16-CE4D-4660-87E5-C566E6324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6753A-476F-4C93-AE32-237130A9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C5CCB-0EF0-4798-8C0F-E325EB7D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0C4D6-5CA8-4C80-B8EB-C69C9D69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22E1BA-CD27-48A1-869F-3EF6DACA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2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3E84F-0FF8-4A05-BDDD-4C0521D2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55276-48B5-45BC-976D-84A015EA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E8DA6E-905B-4FD1-B61B-C9765154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4CB43-ADE9-4938-9C46-A5BA213A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82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09D84B-3403-4B64-9E5F-AC0465F4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9DDEBD-0924-4476-A11A-67902655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E96B3-D5A7-4EB9-A57E-5C8BD9AC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4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8F21-C4BF-47C9-9ED1-735EA283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D0F9-5D49-4526-9A34-46E9FE38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D7E14E-3730-4EAD-AC20-EC0E5002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F566C-5256-4F07-9451-178E5DFA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2B5F9-CA60-4AF8-B167-843507F3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F2F09-46C2-444B-B9B7-C207470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2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D035-5742-4715-8B09-34AB3E95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70D685-FDE8-4DA5-809A-FDEB19E6B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058FD-56BB-4186-9B1B-D7E523DF5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B32BE9-1977-4F6B-8F6A-4192E29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4DAB7-4CA9-49AA-8ECD-23CF1098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9C25A-1A31-412C-8684-FD859D39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33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50DD24-5F7C-4C37-AEAD-0FAFFBF6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AF937-8FE0-486E-84B1-BB27D279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98BF4-ED38-4419-928A-C25756EEB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5D5A-E844-714B-B760-C3552F524A44}" type="datetimeFigureOut">
              <a:rPr kumimoji="1" lang="zh-CN" altLang="en-US" smtClean="0"/>
              <a:t>2023/10/24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D090F-E936-4CD1-8DF2-37C0D9C81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56267-9EC8-4CD5-9864-215102D3B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B6C8-C7EC-8541-A8C1-D9F57E279D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5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701E-64AF-8655-9974-B7D2ADEDB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9AB100-4173-B01F-02D7-37677D5C6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基础算法与基础数据结构</a:t>
            </a:r>
          </a:p>
        </p:txBody>
      </p:sp>
    </p:spTree>
    <p:extLst>
      <p:ext uri="{BB962C8B-B14F-4D97-AF65-F5344CB8AC3E}">
        <p14:creationId xmlns:p14="http://schemas.microsoft.com/office/powerpoint/2010/main" val="28513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9BBFA-BDE6-50DB-AF36-DC600C09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recursion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 与 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9726-62B5-A5D2-84E3-2106DE05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Quizs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6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863D-21B8-18C7-E5CC-66A2D51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F971C-1995-ED88-B962-2415B794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链表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列表（</a:t>
            </a:r>
            <a:r>
              <a:rPr kumimoji="1" lang="en-US" altLang="zh-CN" dirty="0"/>
              <a:t>linked or not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洋人好像很喜欢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 这种不明不白的叫法</a:t>
            </a:r>
            <a:endParaRPr kumimoji="1" lang="en-US" altLang="zh-CN" dirty="0"/>
          </a:p>
          <a:p>
            <a:r>
              <a:rPr kumimoji="1" lang="zh-CN" altLang="en-US" dirty="0"/>
              <a:t>我们尽量讲述为何区分和不区分这些概念</a:t>
            </a:r>
            <a:endParaRPr kumimoji="1" lang="en-US" altLang="zh-CN" dirty="0"/>
          </a:p>
          <a:p>
            <a:r>
              <a:rPr kumimoji="1" lang="zh-CN" altLang="en-US" dirty="0"/>
              <a:t>对于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的约束（或者叫做不变量，我也不知道如何专业的说明这样的东西）</a:t>
            </a:r>
            <a:endParaRPr kumimoji="1" lang="en-US" altLang="zh-CN" dirty="0"/>
          </a:p>
          <a:p>
            <a:r>
              <a:rPr kumimoji="1" lang="zh-CN" altLang="en-US" dirty="0"/>
              <a:t>只有</a:t>
            </a:r>
            <a:r>
              <a:rPr kumimoji="1" lang="en-US" altLang="zh-CN" dirty="0"/>
              <a:t>getx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addlast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dellast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getnext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4166-CB7F-3546-E99E-951EF042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A5E7A-7480-AA31-121D-1C2B151CC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我们今天讲解的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是比较狭义的</a:t>
            </a:r>
            <a:r>
              <a:rPr kumimoji="1" lang="en-US" altLang="zh-CN" dirty="0"/>
              <a:t> 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，关于什么所谓 </a:t>
            </a:r>
            <a:r>
              <a:rPr kumimoji="1" lang="en-US" altLang="zh-CN" dirty="0"/>
              <a:t>arraylist</a:t>
            </a:r>
            <a:r>
              <a:rPr kumimoji="1" lang="zh-CN" altLang="en-US" dirty="0"/>
              <a:t>，后面再提到</a:t>
            </a:r>
            <a:endParaRPr kumimoji="1" lang="en-US" altLang="zh-CN" dirty="0"/>
          </a:p>
          <a:p>
            <a:r>
              <a:rPr kumimoji="1" lang="en-US" altLang="zh-CN" dirty="0"/>
              <a:t>List</a:t>
            </a:r>
            <a:r>
              <a:rPr kumimoji="1" lang="zh-CN" altLang="en-US" dirty="0"/>
              <a:t> 是一个这样的结构，我们将数据排列成线型，通过前后继关系进行组织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6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20F11-3199-6C3C-3789-8D59C2E2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3B17F-839B-7FD4-F105-805D37E7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一个简单的 </a:t>
            </a:r>
            <a:r>
              <a:rPr kumimoji="1" lang="en-US" altLang="zh-CN" dirty="0"/>
              <a:t>list</a:t>
            </a:r>
          </a:p>
          <a:p>
            <a:r>
              <a:rPr kumimoji="1" lang="zh-CN" altLang="en-US" dirty="0"/>
              <a:t>对于一个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类，我们有：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</a:p>
          <a:p>
            <a:r>
              <a:rPr kumimoji="1" lang="zh-CN" altLang="en-US" dirty="0"/>
              <a:t>支持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getvalue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tox</a:t>
            </a:r>
          </a:p>
        </p:txBody>
      </p:sp>
    </p:spTree>
    <p:extLst>
      <p:ext uri="{BB962C8B-B14F-4D97-AF65-F5344CB8AC3E}">
        <p14:creationId xmlns:p14="http://schemas.microsoft.com/office/powerpoint/2010/main" val="23734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8F3D9-3017-E98C-A138-981B6DD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A4DCB-B07C-6984-D3A5-4B58B393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From IntList to SLList</a:t>
            </a:r>
          </a:p>
          <a:p>
            <a:r>
              <a:rPr kumimoji="1" lang="zh-CN" altLang="en-US" dirty="0"/>
              <a:t>我们发现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这样的东西过于裸体了</a:t>
            </a:r>
            <a:endParaRPr kumimoji="1" lang="en-US" altLang="zh-CN" dirty="0"/>
          </a:p>
          <a:p>
            <a:r>
              <a:rPr kumimoji="1" lang="zh-CN" altLang="en-US" dirty="0"/>
              <a:t>我们给予了外界过多的权限，我们无法保证这个结构的安全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4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8268-5943-F7CE-0AA0-556288BC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AAF2A-C046-6507-4047-B9F5279B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我们需要一种方式来保证这种安全</a:t>
            </a:r>
            <a:endParaRPr kumimoji="1" lang="en-US" altLang="zh-CN" dirty="0"/>
          </a:p>
          <a:p>
            <a:r>
              <a:rPr kumimoji="1" lang="zh-CN" altLang="en-US" dirty="0"/>
              <a:t>原来的 </a:t>
            </a:r>
            <a:r>
              <a:rPr kumimoji="1" lang="en-US" altLang="zh-CN" dirty="0"/>
              <a:t>IntList</a:t>
            </a:r>
            <a:r>
              <a:rPr kumimoji="1" lang="zh-CN" altLang="en-US" dirty="0"/>
              <a:t> 叫做 </a:t>
            </a:r>
            <a:r>
              <a:rPr kumimoji="1" lang="en-US" altLang="zh-CN" dirty="0"/>
              <a:t>IntNode</a:t>
            </a:r>
            <a:r>
              <a:rPr kumimoji="1" lang="zh-CN" altLang="en-US" dirty="0"/>
              <a:t> 更为合适</a:t>
            </a:r>
            <a:endParaRPr kumimoji="1" lang="en-US" altLang="zh-CN" dirty="0"/>
          </a:p>
          <a:p>
            <a:r>
              <a:rPr kumimoji="1" lang="zh-CN" altLang="en-US" dirty="0"/>
              <a:t>因为他在抽象层面上实际只代表一个 </a:t>
            </a:r>
            <a:r>
              <a:rPr kumimoji="1" lang="en-US" altLang="zh-CN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9088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BEA1F-C1D5-5FD1-8CAF-E514B5B1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D22FB-8594-5870-9AE1-869787F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Lab</a:t>
            </a:r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如何从 </a:t>
            </a:r>
            <a:r>
              <a:rPr kumimoji="1" lang="en-US" altLang="zh-CN" dirty="0"/>
              <a:t>SLList</a:t>
            </a:r>
            <a:r>
              <a:rPr kumimoji="1" lang="zh-CN" altLang="en-US" dirty="0"/>
              <a:t> 到 </a:t>
            </a:r>
            <a:r>
              <a:rPr kumimoji="1" lang="en-US" altLang="zh-CN" dirty="0"/>
              <a:t>DLList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讨论如何改善我们建立的 </a:t>
            </a:r>
            <a:r>
              <a:rPr kumimoji="1" lang="en-US" altLang="zh-CN" dirty="0"/>
              <a:t>linked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得到一个 </a:t>
            </a:r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3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" id="{C7FB62AC-EC38-6D4D-B7AF-02AF28B42996}" vid="{EF539FA4-448F-9B49-A1B0-138C0A8C91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mythm</Template>
  <TotalTime>20369</TotalTime>
  <Words>277</Words>
  <Application>Microsoft Macintosh PowerPoint</Application>
  <PresentationFormat>宽屏</PresentationFormat>
  <Paragraphs>37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-apple-system</vt:lpstr>
      <vt:lpstr>等线</vt:lpstr>
      <vt:lpstr>等线 Light</vt:lpstr>
      <vt:lpstr>Arial</vt:lpstr>
      <vt:lpstr>1</vt:lpstr>
      <vt:lpstr>List</vt:lpstr>
      <vt:lpstr>回顾 recursion 与 object</vt:lpstr>
      <vt:lpstr>List</vt:lpstr>
      <vt:lpstr>List</vt:lpstr>
      <vt:lpstr>List</vt:lpstr>
      <vt:lpstr>List</vt:lpstr>
      <vt:lpstr>List</vt:lpstr>
      <vt:lpstr>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qwq</dc:creator>
  <cp:lastModifiedBy>qwq</cp:lastModifiedBy>
  <cp:revision>10</cp:revision>
  <dcterms:created xsi:type="dcterms:W3CDTF">2023-08-27T06:02:32Z</dcterms:created>
  <dcterms:modified xsi:type="dcterms:W3CDTF">2023-10-24T11:06:07Z</dcterms:modified>
</cp:coreProperties>
</file>