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/>
    <p:restoredTop sz="94673"/>
  </p:normalViewPr>
  <p:slideViewPr>
    <p:cSldViewPr snapToGrid="0">
      <p:cViewPr varScale="1">
        <p:scale>
          <a:sx n="126" d="100"/>
          <a:sy n="12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22BE8B-8FE9-CA35-047C-59BE7DF8A9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9234F0-BEF5-864B-9D13-FBE7739571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2BF7-EF67-4043-9D20-9699812139CC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CC20B-8574-3B72-A47E-7B35949EA5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B6023-6867-10F7-B498-FFE900DCD5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BD78-E503-4E45-B387-F8A7C2C03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498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2FB6-2256-49D5-8A59-FD35D4C68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DD4AB6-E122-45DD-80DC-5B498207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61B9-FBA0-4E48-BCEF-1AD814A5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481C9-603C-4A6F-8C0E-4BCD148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9854-E4D9-457C-844B-FCBD2970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7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5FC3-490E-4B73-BAAA-BF8AA28E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DF66E-3408-40DF-888A-6EC33B8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1C323-E615-4340-A30C-FE08548F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BB92-6EAA-4EEE-B59A-C6AE394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1DEB3-47D2-4B26-B2A0-49BFE57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67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787C8-267E-4537-955D-A3338F28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B66A4-C386-48BE-9116-09EC8BF26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51E5-5B49-4D3D-9475-E7F5A736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2543C-305B-42C8-9654-5C1FDA2A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49EEB-1177-45EA-ACEE-5B27C27D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7A2A-94CD-4FD3-AA36-72DDE190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8F8-3A41-4417-A163-B9708DF8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1CA48-E52E-43E0-B61C-20E1C88F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C7FB5-80FC-4926-810C-7BEDF43D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EBFD0-6D35-492F-A07C-4B90C00A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8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311C-3529-42E0-8064-CD55CC24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B2DD0-5E19-4F3C-B5DA-B31EB3D6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0A667-C722-4C1E-A380-3F495C8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EDAC1-1498-4A82-B82D-978836BB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F7DEA-E9FD-44B9-8E44-4243258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0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E03E-227F-4B52-A810-489D0C0E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9B025-DF13-4130-96A3-7ECA2191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F3B1B-5732-45DD-88F9-BE0F21A5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C464B-81FD-43B3-ADDD-B78503DC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3D05-5E6D-4A3C-AD8D-8BEAA3A1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46295-92F2-4B54-A731-323EAA9E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3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1917-CA2C-4F57-B3CC-A2A9BA57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E01C0-2EAB-4B28-B99A-4405792A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980D-0A68-4497-B7D3-E955BB13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29EC16-CE4D-4660-87E5-C566E6324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6753A-476F-4C93-AE32-237130A9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C5CCB-0EF0-4798-8C0F-E325EB7D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0C4D6-5CA8-4C80-B8EB-C69C9D6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22E1BA-CD27-48A1-869F-3EF6DACA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4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E84F-0FF8-4A05-BDDD-4C0521D2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55276-48B5-45BC-976D-84A015E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8DA6E-905B-4FD1-B61B-C9765154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4CB43-ADE9-4938-9C46-A5BA213A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9D84B-3403-4B64-9E5F-AC0465F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DDEBD-0924-4476-A11A-67902655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E96B3-D5A7-4EB9-A57E-5C8BD9AC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78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8F21-C4BF-47C9-9ED1-735EA283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D0F9-5D49-4526-9A34-46E9FE38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7E14E-3730-4EAD-AC20-EC0E5002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F566C-5256-4F07-9451-178E5DFA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2B5F9-CA60-4AF8-B167-843507F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F2F09-46C2-444B-B9B7-C207470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7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D035-5742-4715-8B09-34AB3E95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0D685-FDE8-4DA5-809A-FDEB19E6B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058FD-56BB-4186-9B1B-D7E523DF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32BE9-1977-4F6B-8F6A-4192E29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4DAB7-4CA9-49AA-8ECD-23CF1098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C25A-1A31-412C-8684-FD859D39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0DD24-5F7C-4C37-AEAD-0FAFFBF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AF937-8FE0-486E-84B1-BB27D279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8BF4-ED38-4419-928A-C25756EEB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7969-861A-104B-91DD-2EF8862646A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D090F-E936-4CD1-8DF2-37C0D9C81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6267-9EC8-4CD5-9864-215102D3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7A2E-D784-5A4D-A9A6-066B7A20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4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87F54-79E5-9DD8-5D3C-30EB437A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Arraylist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162719-C53F-CCA0-6E0C-CD1625E73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TechBytes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9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8C8F-9051-C71B-95F1-98FB11A3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CA4CC-D72D-03D8-7EF7-038126E1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Quiz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3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51D24-71B2-87ED-117D-76CCF137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2C88F-389B-4089-C5AB-B1FEE3DC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尝试以一种其他的方式去实现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这个 </a:t>
            </a:r>
            <a:r>
              <a:rPr kumimoji="1" lang="en-US" altLang="zh-CN" dirty="0"/>
              <a:t>interface</a:t>
            </a:r>
          </a:p>
          <a:p>
            <a:r>
              <a:rPr kumimoji="1" lang="zh-CN" altLang="en-US" dirty="0"/>
              <a:t>来到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处理相同的问题</a:t>
            </a:r>
            <a:endParaRPr kumimoji="1" lang="en-US" altLang="zh-CN" dirty="0"/>
          </a:p>
          <a:p>
            <a:r>
              <a:rPr kumimoji="1" lang="zh-CN" altLang="en-US" dirty="0"/>
              <a:t>同样的方式去思考如何让这个结构不那么裸体并且通用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4403-353A-C2DC-1F0E-A8BF06B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126FA-BCD4-93B8-45E0-AD6E090D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性能分析（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7249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ED371-BD3B-8D36-D926-83BAE24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D4011-598C-6FA9-29EE-F3F7CD2C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en-US" altLang="zh-CN" dirty="0"/>
              <a:t>Implicate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</a:p>
          <a:p>
            <a:r>
              <a:rPr kumimoji="1" lang="en-US" altLang="zh-CN" dirty="0"/>
              <a:t>ADT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2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A038-82A6-1915-4557-7D3A5A30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484C4-3FF5-26B8-4111-684B05F1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考虑我们的一些常见</a:t>
            </a:r>
            <a:r>
              <a:rPr kumimoji="1" lang="en-US" altLang="zh-CN" dirty="0"/>
              <a:t>ADT</a:t>
            </a:r>
          </a:p>
          <a:p>
            <a:r>
              <a:rPr kumimoji="1" lang="en-US" altLang="zh-CN" dirty="0"/>
              <a:t>Queue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Deque</a:t>
            </a:r>
          </a:p>
          <a:p>
            <a:r>
              <a:rPr kumimoji="1" lang="zh-CN" altLang="en-US" dirty="0"/>
              <a:t>考虑如何用我们之前得到的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得到我们这些 </a:t>
            </a:r>
            <a:r>
              <a:rPr kumimoji="1" lang="en-US" altLang="zh-CN"/>
              <a:t>ADT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" id="{C7FB62AC-EC38-6D4D-B7AF-02AF28B42996}" vid="{EF539FA4-448F-9B49-A1B0-138C0A8C91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53</TotalTime>
  <Words>81</Words>
  <Application>Microsoft Macintosh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1</vt:lpstr>
      <vt:lpstr>Arraylist &amp; ADTs</vt:lpstr>
      <vt:lpstr>List</vt:lpstr>
      <vt:lpstr>List</vt:lpstr>
      <vt:lpstr>List</vt:lpstr>
      <vt:lpstr>ADT</vt:lpstr>
      <vt:lpstr>ADT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&amp; ADTs</dc:title>
  <dc:creator>qwq</dc:creator>
  <cp:lastModifiedBy>qwq</cp:lastModifiedBy>
  <cp:revision>1</cp:revision>
  <dcterms:created xsi:type="dcterms:W3CDTF">2023-10-24T11:03:24Z</dcterms:created>
  <dcterms:modified xsi:type="dcterms:W3CDTF">2023-10-24T11:57:10Z</dcterms:modified>
</cp:coreProperties>
</file>