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2"/>
    <p:restoredTop sz="94673"/>
  </p:normalViewPr>
  <p:slideViewPr>
    <p:cSldViewPr snapToGrid="0">
      <p:cViewPr varScale="1">
        <p:scale>
          <a:sx n="126" d="100"/>
          <a:sy n="126" d="100"/>
        </p:scale>
        <p:origin x="22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4E4E1-5E19-D94D-8119-B6E5EB3200CC}" type="datetimeFigureOut">
              <a:rPr kumimoji="1" lang="zh-CN" altLang="en-US" smtClean="0"/>
              <a:t>2023/9/24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38FCC-0F7F-354E-8EEE-E984F24E7C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6341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只有准确的概念需要准确，不准确的概念不准确也无所谓，这是出于抽象的目的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38FCC-0F7F-354E-8EEE-E984F24E7C4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097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这是一个裸体的单向链表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38FCC-0F7F-354E-8EEE-E984F24E7C4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7376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安全是指外界可以直接操作我们的引用，这是我们所不希望的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38FCC-0F7F-354E-8EEE-E984F24E7C4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4069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2023/9/24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358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C55D5A-E844-714B-B760-C3552F524A44}" type="datetimeFigureOut">
              <a:rPr kumimoji="1" lang="zh-CN" altLang="en-US" smtClean="0"/>
              <a:t>2023/9/24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332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2023/9/24</a:t>
            </a:fld>
            <a:endParaRPr kumimoji="1"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122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2023/9/24</a:t>
            </a:fld>
            <a:endParaRPr kumimoji="1"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38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blipFill dpi="0" rotWithShape="1">
          <a:blip r:embed="rId2">
            <a:alphaModFix amt="2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DE0311-2E40-4907-A5A0-C045BA2F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2023/9/24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7EC3A2-7FD1-4718-A469-B520A4B9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651BFE-8B2C-4588-B825-EEB85268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988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2023/9/24</a:t>
            </a:fld>
            <a:endParaRPr kumimoji="1"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497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2023/9/24</a:t>
            </a:fld>
            <a:endParaRPr kumimoji="1"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016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2023/9/24</a:t>
            </a:fld>
            <a:endParaRPr kumimoji="1" lang="zh-CN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379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2023/9/24</a:t>
            </a:fld>
            <a:endParaRPr kumimoji="1" lang="zh-CN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58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2023/9/24</a:t>
            </a:fld>
            <a:endParaRPr kumimoji="1"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14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2023/9/24</a:t>
            </a:fld>
            <a:endParaRPr kumimoji="1"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533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84C55D5A-E844-714B-B760-C3552F524A44}" type="datetimeFigureOut">
              <a:rPr kumimoji="1" lang="zh-CN" altLang="en-US" smtClean="0"/>
              <a:t>2023/9/24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43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2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4C55D5A-E844-714B-B760-C3552F524A44}" type="datetimeFigureOut">
              <a:rPr kumimoji="1" lang="zh-CN" altLang="en-US" smtClean="0"/>
              <a:t>2023/9/24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70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1701E-64AF-8655-9974-B7D2ADEDB8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9AB100-4173-B01F-02D7-37677D5C6B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基础算法与基础数据结构</a:t>
            </a:r>
          </a:p>
        </p:txBody>
      </p:sp>
    </p:spTree>
    <p:extLst>
      <p:ext uri="{BB962C8B-B14F-4D97-AF65-F5344CB8AC3E}">
        <p14:creationId xmlns:p14="http://schemas.microsoft.com/office/powerpoint/2010/main" val="285139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9BBFA-BDE6-50DB-AF36-DC600C09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 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recursion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 与 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object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79726-62B5-A5D2-84E3-2106DE059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Quizs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65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6863D-21B8-18C7-E5CC-66A2D517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BF971C-1995-ED88-B962-2415B7940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链表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列表（</a:t>
            </a:r>
            <a:r>
              <a:rPr kumimoji="1" lang="en-US" altLang="zh-CN" dirty="0"/>
              <a:t>linked or not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洋人好像很喜欢 </a:t>
            </a:r>
            <a:r>
              <a:rPr kumimoji="1" lang="en-US" altLang="zh-CN" dirty="0"/>
              <a:t>arraylist</a:t>
            </a:r>
            <a:r>
              <a:rPr kumimoji="1" lang="zh-CN" altLang="en-US" dirty="0"/>
              <a:t> 这种不明不白的叫法</a:t>
            </a:r>
            <a:endParaRPr kumimoji="1" lang="en-US" altLang="zh-CN" dirty="0"/>
          </a:p>
          <a:p>
            <a:r>
              <a:rPr kumimoji="1" lang="zh-CN" altLang="en-US" dirty="0"/>
              <a:t>我们尽量讲述为何区分和不区分这些概念</a:t>
            </a:r>
            <a:endParaRPr kumimoji="1" lang="en-US" altLang="zh-CN" dirty="0"/>
          </a:p>
          <a:p>
            <a:r>
              <a:rPr kumimoji="1" lang="zh-CN" altLang="en-US" dirty="0"/>
              <a:t>对于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 的约束（或者叫做不变量，我也不知道如何专业的说明这样的东西）</a:t>
            </a:r>
            <a:endParaRPr kumimoji="1" lang="en-US" altLang="zh-CN" dirty="0"/>
          </a:p>
          <a:p>
            <a:r>
              <a:rPr kumimoji="1" lang="zh-CN" altLang="en-US" dirty="0"/>
              <a:t>只有</a:t>
            </a:r>
            <a:r>
              <a:rPr kumimoji="1" lang="en-US" altLang="zh-CN" dirty="0"/>
              <a:t>getx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addlast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dellast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getnext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29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34166-CB7F-3546-E99E-951EF042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A5E7A-7480-AA31-121D-1C2B151CC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我们今天讲解的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 是比较狭义的</a:t>
            </a:r>
            <a:r>
              <a:rPr kumimoji="1" lang="en-US" altLang="zh-CN" dirty="0"/>
              <a:t> linked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，关于什么所谓 </a:t>
            </a:r>
            <a:r>
              <a:rPr kumimoji="1" lang="en-US" altLang="zh-CN" dirty="0"/>
              <a:t>arraylist</a:t>
            </a:r>
            <a:r>
              <a:rPr kumimoji="1" lang="zh-CN" altLang="en-US" dirty="0"/>
              <a:t>，后面再提到</a:t>
            </a:r>
            <a:endParaRPr kumimoji="1" lang="en-US" altLang="zh-CN" dirty="0"/>
          </a:p>
          <a:p>
            <a:r>
              <a:rPr kumimoji="1" lang="en-US" altLang="zh-CN" dirty="0"/>
              <a:t>List</a:t>
            </a:r>
            <a:r>
              <a:rPr kumimoji="1" lang="zh-CN" altLang="en-US" dirty="0"/>
              <a:t> 是一个这样的结构，我们将数据排列成线型，通过前后继关系进行组织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61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20F11-3199-6C3C-3789-8D59C2E2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3B17F-839B-7FD4-F105-805D37E77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一个简单的 </a:t>
            </a:r>
            <a:r>
              <a:rPr kumimoji="1" lang="en-US" altLang="zh-CN" dirty="0"/>
              <a:t>list</a:t>
            </a:r>
          </a:p>
          <a:p>
            <a:r>
              <a:rPr kumimoji="1" lang="zh-CN" altLang="en-US" dirty="0"/>
              <a:t>对于一个 </a:t>
            </a:r>
            <a:r>
              <a:rPr kumimoji="1" lang="en-US" altLang="zh-CN" dirty="0"/>
              <a:t>IntList</a:t>
            </a:r>
            <a:r>
              <a:rPr kumimoji="1" lang="zh-CN" altLang="en-US" dirty="0"/>
              <a:t> 类，我们有：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</a:t>
            </a:r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next</a:t>
            </a:r>
          </a:p>
          <a:p>
            <a:r>
              <a:rPr kumimoji="1" lang="zh-CN" altLang="en-US" dirty="0"/>
              <a:t>支持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getvalue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tox</a:t>
            </a:r>
          </a:p>
        </p:txBody>
      </p:sp>
    </p:spTree>
    <p:extLst>
      <p:ext uri="{BB962C8B-B14F-4D97-AF65-F5344CB8AC3E}">
        <p14:creationId xmlns:p14="http://schemas.microsoft.com/office/powerpoint/2010/main" val="237349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8F3D9-3017-E98C-A138-981B6DD0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A4DCB-B07C-6984-D3A5-4B58B393E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From IntList to SLList</a:t>
            </a:r>
          </a:p>
          <a:p>
            <a:r>
              <a:rPr kumimoji="1" lang="zh-CN" altLang="en-US" dirty="0"/>
              <a:t>我们发现 </a:t>
            </a:r>
            <a:r>
              <a:rPr kumimoji="1" lang="en-US" altLang="zh-CN" dirty="0"/>
              <a:t>IntList</a:t>
            </a:r>
            <a:r>
              <a:rPr kumimoji="1" lang="zh-CN" altLang="en-US" dirty="0"/>
              <a:t>这样的东西过于裸体了</a:t>
            </a:r>
            <a:endParaRPr kumimoji="1" lang="en-US" altLang="zh-CN" dirty="0"/>
          </a:p>
          <a:p>
            <a:r>
              <a:rPr kumimoji="1" lang="zh-CN" altLang="en-US" dirty="0"/>
              <a:t>我们给予了外界过多的权限，我们无法保证这个结构的安全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342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E8268-5943-F7CE-0AA0-556288BC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5AAF2A-C046-6507-4047-B9F5279BD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我们需要一种方式来保证这种安全</a:t>
            </a:r>
            <a:endParaRPr kumimoji="1" lang="en-US" altLang="zh-CN" dirty="0"/>
          </a:p>
          <a:p>
            <a:r>
              <a:rPr kumimoji="1" lang="zh-CN" altLang="en-US" dirty="0"/>
              <a:t>原来的 </a:t>
            </a:r>
            <a:r>
              <a:rPr kumimoji="1" lang="en-US" altLang="zh-CN" dirty="0"/>
              <a:t>IntList</a:t>
            </a:r>
            <a:r>
              <a:rPr kumimoji="1" lang="zh-CN" altLang="en-US" dirty="0"/>
              <a:t> 叫做 </a:t>
            </a:r>
            <a:r>
              <a:rPr kumimoji="1" lang="en-US" altLang="zh-CN" dirty="0"/>
              <a:t>IntNode</a:t>
            </a:r>
            <a:r>
              <a:rPr kumimoji="1" lang="zh-CN" altLang="en-US" dirty="0"/>
              <a:t> 更为合适</a:t>
            </a:r>
            <a:endParaRPr kumimoji="1" lang="en-US" altLang="zh-CN" dirty="0"/>
          </a:p>
          <a:p>
            <a:r>
              <a:rPr kumimoji="1" lang="zh-CN" altLang="en-US" dirty="0"/>
              <a:t>因为他在抽象层面上实际只代表一个 </a:t>
            </a:r>
            <a:r>
              <a:rPr kumimoji="1" lang="en-US" altLang="zh-CN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290883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BEA1F-C1D5-5FD1-8CAF-E514B5B1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BD22FB-8594-5870-9AE1-869787F2D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Lab</a:t>
            </a:r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如何从 </a:t>
            </a:r>
            <a:r>
              <a:rPr kumimoji="1" lang="en-US" altLang="zh-CN" dirty="0"/>
              <a:t>SLList</a:t>
            </a:r>
            <a:r>
              <a:rPr kumimoji="1" lang="zh-CN" altLang="en-US" dirty="0"/>
              <a:t> 到 </a:t>
            </a:r>
            <a:r>
              <a:rPr kumimoji="1" lang="en-US" altLang="zh-CN" dirty="0"/>
              <a:t>DLList</a:t>
            </a:r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讨论如何改善我们建立的 </a:t>
            </a:r>
            <a:r>
              <a:rPr kumimoji="1" lang="en-US" altLang="zh-CN" dirty="0"/>
              <a:t>linked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 得到一个 </a:t>
            </a:r>
            <a:r>
              <a:rPr kumimoji="1" lang="en-US" altLang="zh-CN" dirty="0"/>
              <a:t>queue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35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ythm">
  <a:themeElements>
    <a:clrScheme name="AnalogousFromRegularSeedRightStep">
      <a:dk1>
        <a:srgbClr val="000000"/>
      </a:dk1>
      <a:lt1>
        <a:srgbClr val="FFFFFF"/>
      </a:lt1>
      <a:dk2>
        <a:srgbClr val="242E41"/>
      </a:dk2>
      <a:lt2>
        <a:srgbClr val="E8E2E5"/>
      </a:lt2>
      <a:accent1>
        <a:srgbClr val="47B475"/>
      </a:accent1>
      <a:accent2>
        <a:srgbClr val="3BB19E"/>
      </a:accent2>
      <a:accent3>
        <a:srgbClr val="4DA5C3"/>
      </a:accent3>
      <a:accent4>
        <a:srgbClr val="3B62B1"/>
      </a:accent4>
      <a:accent5>
        <a:srgbClr val="574DC3"/>
      </a:accent5>
      <a:accent6>
        <a:srgbClr val="793FB3"/>
      </a:accent6>
      <a:hlink>
        <a:srgbClr val="C2498F"/>
      </a:hlink>
      <a:folHlink>
        <a:srgbClr val="7F7F7F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m" id="{6637BD51-5F45-F24F-A14F-D88F6B9A7F66}" vid="{D409F901-57EC-5747-AD4C-E88F008937C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mythm</Template>
  <TotalTime>20368</TotalTime>
  <Words>277</Words>
  <Application>Microsoft Macintosh PowerPoint</Application>
  <PresentationFormat>宽屏</PresentationFormat>
  <Paragraphs>37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-apple-system</vt:lpstr>
      <vt:lpstr>等线</vt:lpstr>
      <vt:lpstr>Calibri</vt:lpstr>
      <vt:lpstr>Trebuchet MS</vt:lpstr>
      <vt:lpstr>mythm</vt:lpstr>
      <vt:lpstr>List</vt:lpstr>
      <vt:lpstr>回顾 recursion 与 object</vt:lpstr>
      <vt:lpstr>List</vt:lpstr>
      <vt:lpstr>List</vt:lpstr>
      <vt:lpstr>List</vt:lpstr>
      <vt:lpstr>List</vt:lpstr>
      <vt:lpstr>List</vt:lpstr>
      <vt:lpstr>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qwq</dc:creator>
  <cp:lastModifiedBy>qwq</cp:lastModifiedBy>
  <cp:revision>9</cp:revision>
  <dcterms:created xsi:type="dcterms:W3CDTF">2023-08-27T06:02:32Z</dcterms:created>
  <dcterms:modified xsi:type="dcterms:W3CDTF">2023-09-24T12:55:25Z</dcterms:modified>
</cp:coreProperties>
</file>