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E4E1-5E19-D94D-8119-B6E5EB3200CC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38FCC-0F7F-354E-8EEE-E984F24E7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34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只有准确的概念需要准确，不准确的概念不准确也无所谓，这是出于抽象的目的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97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这是一个裸体的单向链表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37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安全是指外界可以直接操作我们的引用，这是我们所不希望的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06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5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3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3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E0311-2E40-4907-A5A0-C045BA2F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EC3A2-7FD1-4718-A469-B520A4B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51BFE-8B2C-4588-B825-EEB85268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9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1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7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1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701E-64AF-8655-9974-B7D2ADEDB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AB100-4173-B01F-02D7-37677D5C6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基础算法与基础数据结构</a:t>
            </a:r>
          </a:p>
        </p:txBody>
      </p:sp>
    </p:spTree>
    <p:extLst>
      <p:ext uri="{BB962C8B-B14F-4D97-AF65-F5344CB8AC3E}">
        <p14:creationId xmlns:p14="http://schemas.microsoft.com/office/powerpoint/2010/main" val="28513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9BBFA-BDE6-50DB-AF36-DC600C09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recursion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与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9726-62B5-A5D2-84E3-2106DE05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Quizs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863D-21B8-18C7-E5CC-66A2D51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F971C-1995-ED88-B962-2415B794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列表（</a:t>
            </a:r>
            <a:r>
              <a:rPr kumimoji="1" lang="en-US" altLang="zh-CN" dirty="0"/>
              <a:t>linked or not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洋人好像很喜欢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 这种不明不白的叫法</a:t>
            </a:r>
            <a:endParaRPr kumimoji="1" lang="en-US" altLang="zh-CN" dirty="0"/>
          </a:p>
          <a:p>
            <a:r>
              <a:rPr kumimoji="1" lang="zh-CN" altLang="en-US" dirty="0"/>
              <a:t>我们尽量讲述为何区分和不区分这些概念</a:t>
            </a:r>
            <a:endParaRPr kumimoji="1" lang="en-US" altLang="zh-CN" dirty="0"/>
          </a:p>
          <a:p>
            <a:r>
              <a:rPr kumimoji="1" lang="zh-CN" altLang="en-US" dirty="0"/>
              <a:t>对于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的约束（或者叫做不变量，我也不知道如何专业的说明这样的东西）</a:t>
            </a:r>
            <a:endParaRPr kumimoji="1" lang="en-US" altLang="zh-CN" dirty="0"/>
          </a:p>
          <a:p>
            <a:r>
              <a:rPr kumimoji="1" lang="zh-CN" altLang="en-US" dirty="0"/>
              <a:t>只有</a:t>
            </a:r>
            <a:r>
              <a:rPr kumimoji="1" lang="en-US" altLang="zh-CN" dirty="0"/>
              <a:t>getx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addlast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dellast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getnext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4166-CB7F-3546-E99E-951EF04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A5E7A-7480-AA31-121D-1C2B151C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我们今天讲解的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是比较狭义的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，关于什么所谓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，后面再提到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 是一个这样的结构，我们将数据排列成线型，通过前后继关系进行组织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6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20F11-3199-6C3C-3789-8D59C2E2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3B17F-839B-7FD4-F105-805D37E7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一个简单的 </a:t>
            </a:r>
            <a:r>
              <a:rPr kumimoji="1" lang="en-US" altLang="zh-CN" dirty="0"/>
              <a:t>list</a:t>
            </a:r>
          </a:p>
          <a:p>
            <a:r>
              <a:rPr kumimoji="1" lang="zh-CN" altLang="en-US" dirty="0"/>
              <a:t>对于一个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类，我们有：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</a:p>
          <a:p>
            <a:r>
              <a:rPr kumimoji="1" lang="zh-CN" altLang="en-US" dirty="0"/>
              <a:t>支持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getvalue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tox</a:t>
            </a:r>
          </a:p>
        </p:txBody>
      </p:sp>
    </p:spTree>
    <p:extLst>
      <p:ext uri="{BB962C8B-B14F-4D97-AF65-F5344CB8AC3E}">
        <p14:creationId xmlns:p14="http://schemas.microsoft.com/office/powerpoint/2010/main" val="23734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8F3D9-3017-E98C-A138-981B6DD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A4DCB-B07C-6984-D3A5-4B58B393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From IntList to SLList</a:t>
            </a:r>
          </a:p>
          <a:p>
            <a:r>
              <a:rPr kumimoji="1" lang="zh-CN" altLang="en-US" dirty="0"/>
              <a:t>我们发现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这样的东西过于裸体了</a:t>
            </a:r>
            <a:endParaRPr kumimoji="1" lang="en-US" altLang="zh-CN" dirty="0"/>
          </a:p>
          <a:p>
            <a:r>
              <a:rPr kumimoji="1" lang="zh-CN" altLang="en-US" dirty="0"/>
              <a:t>我们给予了外界过多的权限，我们无法保证这个结构的安全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4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8268-5943-F7CE-0AA0-556288BC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AAF2A-C046-6507-4047-B9F5279B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我们需要一种方式来保证这种安全</a:t>
            </a:r>
            <a:endParaRPr kumimoji="1" lang="en-US" altLang="zh-CN" dirty="0"/>
          </a:p>
          <a:p>
            <a:r>
              <a:rPr kumimoji="1" lang="zh-CN" altLang="en-US" dirty="0"/>
              <a:t>原来的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叫做 </a:t>
            </a:r>
            <a:r>
              <a:rPr kumimoji="1" lang="en-US" altLang="zh-CN" dirty="0"/>
              <a:t>IntNode</a:t>
            </a:r>
            <a:r>
              <a:rPr kumimoji="1" lang="zh-CN" altLang="en-US" dirty="0"/>
              <a:t> 更为合适</a:t>
            </a:r>
            <a:endParaRPr kumimoji="1" lang="en-US" altLang="zh-CN" dirty="0"/>
          </a:p>
          <a:p>
            <a:r>
              <a:rPr kumimoji="1" lang="zh-CN" altLang="en-US" dirty="0"/>
              <a:t>因为他在抽象层面上实际只代表一个 </a:t>
            </a:r>
            <a:r>
              <a:rPr kumimoji="1" lang="en-US" altLang="zh-C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9088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ythm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47B475"/>
      </a:accent1>
      <a:accent2>
        <a:srgbClr val="3BB19E"/>
      </a:accent2>
      <a:accent3>
        <a:srgbClr val="4DA5C3"/>
      </a:accent3>
      <a:accent4>
        <a:srgbClr val="3B62B1"/>
      </a:accent4>
      <a:accent5>
        <a:srgbClr val="574DC3"/>
      </a:accent5>
      <a:accent6>
        <a:srgbClr val="793FB3"/>
      </a:accent6>
      <a:hlink>
        <a:srgbClr val="C2498F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m" id="{6637BD51-5F45-F24F-A14F-D88F6B9A7F66}" vid="{D409F901-57EC-5747-AD4C-E88F008937C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mythm</Template>
  <TotalTime>20146</TotalTime>
  <Words>253</Words>
  <Application>Microsoft Macintosh PowerPoint</Application>
  <PresentationFormat>宽屏</PresentationFormat>
  <Paragraphs>33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Calibri</vt:lpstr>
      <vt:lpstr>Trebuchet MS</vt:lpstr>
      <vt:lpstr>mythm</vt:lpstr>
      <vt:lpstr>List</vt:lpstr>
      <vt:lpstr>回顾 recursion 与 object</vt:lpstr>
      <vt:lpstr>List</vt:lpstr>
      <vt:lpstr>List</vt:lpstr>
      <vt:lpstr>List</vt:lpstr>
      <vt:lpstr>List</vt:lpstr>
      <vt:lpstr>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qwq</dc:creator>
  <cp:lastModifiedBy>qwq</cp:lastModifiedBy>
  <cp:revision>5</cp:revision>
  <dcterms:created xsi:type="dcterms:W3CDTF">2023-08-27T06:02:32Z</dcterms:created>
  <dcterms:modified xsi:type="dcterms:W3CDTF">2023-09-10T05:50:57Z</dcterms:modified>
</cp:coreProperties>
</file>