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3"/>
  </p:normalViewPr>
  <p:slideViewPr>
    <p:cSldViewPr snapToGrid="0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58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C55D5A-E844-714B-B760-C3552F524A44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32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2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3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DE0311-2E40-4907-A5A0-C045BA2F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7EC3A2-7FD1-4718-A469-B520A4B9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51BFE-8B2C-4588-B825-EEB85268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988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97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16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79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8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14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3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84C55D5A-E844-714B-B760-C3552F524A44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4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4C55D5A-E844-714B-B760-C3552F524A44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70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1701E-64AF-8655-9974-B7D2ADEDB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9AB100-4173-B01F-02D7-37677D5C6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基础算法与基础数据结构</a:t>
            </a:r>
          </a:p>
        </p:txBody>
      </p:sp>
    </p:spTree>
    <p:extLst>
      <p:ext uri="{BB962C8B-B14F-4D97-AF65-F5344CB8AC3E}">
        <p14:creationId xmlns:p14="http://schemas.microsoft.com/office/powerpoint/2010/main" val="285139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ythm">
  <a:themeElements>
    <a:clrScheme name="AnalogousFromRegularSeedRightStep">
      <a:dk1>
        <a:srgbClr val="000000"/>
      </a:dk1>
      <a:lt1>
        <a:srgbClr val="FFFFFF"/>
      </a:lt1>
      <a:dk2>
        <a:srgbClr val="242E41"/>
      </a:dk2>
      <a:lt2>
        <a:srgbClr val="E8E2E5"/>
      </a:lt2>
      <a:accent1>
        <a:srgbClr val="47B475"/>
      </a:accent1>
      <a:accent2>
        <a:srgbClr val="3BB19E"/>
      </a:accent2>
      <a:accent3>
        <a:srgbClr val="4DA5C3"/>
      </a:accent3>
      <a:accent4>
        <a:srgbClr val="3B62B1"/>
      </a:accent4>
      <a:accent5>
        <a:srgbClr val="574DC3"/>
      </a:accent5>
      <a:accent6>
        <a:srgbClr val="793FB3"/>
      </a:accent6>
      <a:hlink>
        <a:srgbClr val="C2498F"/>
      </a:hlink>
      <a:folHlink>
        <a:srgbClr val="7F7F7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m" id="{6637BD51-5F45-F24F-A14F-D88F6B9A7F66}" vid="{D409F901-57EC-5747-AD4C-E88F008937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mythm</Template>
  <TotalTime>4526</TotalTime>
  <Words>7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Calibri</vt:lpstr>
      <vt:lpstr>Trebuchet MS</vt:lpstr>
      <vt:lpstr>mythm</vt:lpstr>
      <vt:lpstr>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qwq</dc:creator>
  <cp:lastModifiedBy>qwq</cp:lastModifiedBy>
  <cp:revision>1</cp:revision>
  <dcterms:created xsi:type="dcterms:W3CDTF">2023-08-27T06:02:32Z</dcterms:created>
  <dcterms:modified xsi:type="dcterms:W3CDTF">2023-08-30T09:29:20Z</dcterms:modified>
</cp:coreProperties>
</file>