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6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3964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720000" y="3320280"/>
            <a:ext cx="863964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64104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56244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72000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64104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56244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720000" y="1440000"/>
            <a:ext cx="863964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3964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720000" y="360000"/>
            <a:ext cx="8639640" cy="4171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863964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/>
          <p:cNvSpPr/>
          <p:nvPr/>
        </p:nvSpPr>
        <p:spPr>
          <a:xfrm>
            <a:off x="0" y="4320000"/>
            <a:ext cx="1979640" cy="1349640"/>
          </a:xfrm>
          <a:custGeom>
            <a:avLst/>
            <a:gdLst/>
            <a:ahLst/>
            <a:cxnLst/>
            <a:rect l="l" t="t" r="r" b="b"/>
            <a:pathLst>
              <a:path w="5501" h="3751">
                <a:moveTo>
                  <a:pt x="0" y="0"/>
                </a:moveTo>
                <a:lnTo>
                  <a:pt x="0" y="3750"/>
                </a:lnTo>
                <a:lnTo>
                  <a:pt x="5500" y="3750"/>
                </a:lnTo>
                <a:lnTo>
                  <a:pt x="0" y="0"/>
                </a:lnTo>
                <a:close/>
              </a:path>
            </a:pathLst>
          </a:custGeom>
          <a:solidFill>
            <a:srgbClr val="78037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Freeform: Shape 6"/>
          <p:cNvSpPr/>
          <p:nvPr/>
        </p:nvSpPr>
        <p:spPr>
          <a:xfrm>
            <a:off x="0" y="0"/>
            <a:ext cx="1079640" cy="3419640"/>
          </a:xfrm>
          <a:custGeom>
            <a:avLst/>
            <a:gdLst/>
            <a:ahLst/>
            <a:cxnLst/>
            <a:rect l="l" t="t" r="r" b="b"/>
            <a:pathLst>
              <a:path w="3001" h="9501">
                <a:moveTo>
                  <a:pt x="0" y="0"/>
                </a:moveTo>
                <a:lnTo>
                  <a:pt x="0" y="9500"/>
                </a:lnTo>
                <a:lnTo>
                  <a:pt x="3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10D0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Freeform: Shape 1"/>
          <p:cNvSpPr/>
          <p:nvPr/>
        </p:nvSpPr>
        <p:spPr>
          <a:xfrm>
            <a:off x="7740000" y="0"/>
            <a:ext cx="2339640" cy="1619640"/>
          </a:xfrm>
          <a:custGeom>
            <a:avLst/>
            <a:gdLst/>
            <a:ahLst/>
            <a:cxnLst/>
            <a:rect l="l" t="t" r="r" b="b"/>
            <a:pathLst>
              <a:path w="6501" h="4501">
                <a:moveTo>
                  <a:pt x="6500" y="0"/>
                </a:moveTo>
                <a:lnTo>
                  <a:pt x="0" y="0"/>
                </a:lnTo>
                <a:lnTo>
                  <a:pt x="6500" y="4500"/>
                </a:lnTo>
                <a:lnTo>
                  <a:pt x="6500" y="0"/>
                </a:lnTo>
                <a:close/>
              </a:path>
            </a:pathLst>
          </a:custGeom>
          <a:solidFill>
            <a:srgbClr val="E8A20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Freeform: Shape 2"/>
          <p:cNvSpPr/>
          <p:nvPr/>
        </p:nvSpPr>
        <p:spPr>
          <a:xfrm>
            <a:off x="9000000" y="2520000"/>
            <a:ext cx="1079640" cy="3149640"/>
          </a:xfrm>
          <a:custGeom>
            <a:avLst/>
            <a:gdLst/>
            <a:ahLst/>
            <a:cxnLst/>
            <a:rect l="l" t="t" r="r" b="b"/>
            <a:pathLst>
              <a:path w="3001" h="8751">
                <a:moveTo>
                  <a:pt x="3000" y="8750"/>
                </a:moveTo>
                <a:lnTo>
                  <a:pt x="3000" y="0"/>
                </a:lnTo>
                <a:lnTo>
                  <a:pt x="0" y="8750"/>
                </a:lnTo>
                <a:lnTo>
                  <a:pt x="3000" y="8750"/>
                </a:lnTo>
                <a:close/>
              </a:path>
            </a:pathLst>
          </a:custGeom>
          <a:solidFill>
            <a:srgbClr val="16825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863964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2057400" y="1600200"/>
            <a:ext cx="6084000" cy="288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An Investigation into the use of Artificial Intelligence to create custom houses using the Unity engine.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971800" y="469080"/>
            <a:ext cx="4039200" cy="964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333333"/>
                </a:solidFill>
                <a:latin typeface="Arial"/>
              </a:rPr>
              <a:t>Final Year Project</a:t>
            </a:r>
            <a:br>
              <a:rPr dirty="0"/>
            </a:br>
            <a:r>
              <a:rPr lang="en-US" sz="2000" b="0" strike="noStrike" spc="-1" dirty="0">
                <a:solidFill>
                  <a:srgbClr val="333333"/>
                </a:solidFill>
                <a:latin typeface="Arial"/>
              </a:rPr>
              <a:t>Michael Crowley McDevitt </a:t>
            </a:r>
            <a:r>
              <a:rPr lang="en-US" sz="1800" b="0" strike="noStrike" spc="-1" dirty="0">
                <a:solidFill>
                  <a:srgbClr val="333333"/>
                </a:solidFill>
                <a:latin typeface="Arial"/>
              </a:rPr>
              <a:t>T00200043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1371600" y="1386000"/>
            <a:ext cx="7086240" cy="342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Research Area: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Using AI within Unity to generate housing to aid with property design and planning.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Research Questions: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 	- How to get AI to run inside Unity.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	- How to pass parameters into it.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	- Create pre-built models for the AI to manipulate.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	- Let the AI run using the given parameters.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	- How to maximize room space.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143000" y="439200"/>
            <a:ext cx="7085880" cy="94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000" b="0" strike="noStrike" spc="-1">
                <a:solidFill>
                  <a:srgbClr val="333333"/>
                </a:solidFill>
                <a:latin typeface="Arial"/>
              </a:rPr>
              <a:t>Research Area &amp; Research Questions</a:t>
            </a:r>
            <a:endParaRPr lang="en-US" sz="3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102</Words>
  <Application>Microsoft Office PowerPoint</Application>
  <PresentationFormat>Custom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DejaVu Sans</vt:lpstr>
      <vt:lpstr>Symbol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Focus</dc:title>
  <dc:subject/>
  <dc:creator/>
  <dc:description/>
  <cp:lastModifiedBy>STUDENT Michael J. Crowley Mc Devitt</cp:lastModifiedBy>
  <cp:revision>11</cp:revision>
  <dcterms:created xsi:type="dcterms:W3CDTF">2021-10-13T22:08:38Z</dcterms:created>
  <dcterms:modified xsi:type="dcterms:W3CDTF">2021-10-14T13:43:05Z</dcterms:modified>
  <dc:language>en-US</dc:language>
</cp:coreProperties>
</file>