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4860000" cy="2880000"/>
          </a:xfrm>
          <a:custGeom>
            <a:avLst/>
            <a:gdLst/>
            <a:ahLst/>
            <a:rect l="0" t="0" r="r" b="b"/>
            <a:pathLst>
              <a:path w="13501" h="8001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" name=""/>
          <p:cNvSpPr/>
          <p:nvPr/>
        </p:nvSpPr>
        <p:spPr>
          <a:xfrm>
            <a:off x="4320000" y="0"/>
            <a:ext cx="5760000" cy="2160000"/>
          </a:xfrm>
          <a:custGeom>
            <a:avLst/>
            <a:gdLst/>
            <a:ahLst/>
            <a:rect l="0" t="0" r="r" b="b"/>
            <a:pathLst>
              <a:path w="16001" h="6001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2" name=""/>
          <p:cNvSpPr/>
          <p:nvPr/>
        </p:nvSpPr>
        <p:spPr>
          <a:xfrm>
            <a:off x="5580000" y="1260000"/>
            <a:ext cx="4500000" cy="3780000"/>
          </a:xfrm>
          <a:custGeom>
            <a:avLst/>
            <a:gdLst/>
            <a:ahLst/>
            <a:rect l="0" t="0" r="r" b="b"/>
            <a:pathLst>
              <a:path w="12501" h="10501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3" name=""/>
          <p:cNvSpPr/>
          <p:nvPr/>
        </p:nvSpPr>
        <p:spPr>
          <a:xfrm>
            <a:off x="5580000" y="3060000"/>
            <a:ext cx="4500000" cy="2610000"/>
          </a:xfrm>
          <a:custGeom>
            <a:avLst/>
            <a:gdLst/>
            <a:ahLst/>
            <a:rect l="0" t="0" r="r" b="b"/>
            <a:pathLst>
              <a:path w="12501" h="7251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4" name=""/>
          <p:cNvSpPr/>
          <p:nvPr/>
        </p:nvSpPr>
        <p:spPr>
          <a:xfrm>
            <a:off x="0" y="3764880"/>
            <a:ext cx="5760000" cy="1905120"/>
          </a:xfrm>
          <a:custGeom>
            <a:avLst/>
            <a:gdLst/>
            <a:ahLst/>
            <a:rect l="0" t="0" r="r" b="b"/>
            <a:pathLst>
              <a:path w="16001" h="5293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" name=""/>
          <p:cNvSpPr/>
          <p:nvPr/>
        </p:nvSpPr>
        <p:spPr>
          <a:xfrm>
            <a:off x="0" y="540000"/>
            <a:ext cx="4320000" cy="3780000"/>
          </a:xfrm>
          <a:custGeom>
            <a:avLst/>
            <a:gdLst/>
            <a:ahLst/>
            <a:rect l="0" t="0" r="r" b="b"/>
            <a:pathLst>
              <a:path w="12001" h="10501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6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C0FA5B15-4F34-40BB-B401-14B4303E0C80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1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3780000" y="1980000"/>
            <a:ext cx="2520000" cy="18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algn="ctr">
              <a:spcAft>
                <a:spcPts val="1060"/>
              </a:spcAft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848"/>
              </a:spcAft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635"/>
              </a:spcAft>
            </a:pPr>
            <a:r>
              <a:rPr b="0" lang="en-US" sz="14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4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422"/>
              </a:spcAft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13"/>
              </a:spcAft>
            </a:pPr>
            <a:r>
              <a:rPr b="0" lang="en-US" sz="8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8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13"/>
              </a:spcAft>
            </a:pPr>
            <a:r>
              <a:rPr b="0" lang="en-US" sz="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13"/>
              </a:spcAft>
            </a:pPr>
            <a:r>
              <a:rPr b="0" lang="en-US" sz="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6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-36720" y="0"/>
            <a:ext cx="3276720" cy="3240000"/>
          </a:xfrm>
          <a:custGeom>
            <a:avLst/>
            <a:gdLst/>
            <a:ahLst/>
            <a:rect l="0" t="0" r="r" b="b"/>
            <a:pathLst>
              <a:path w="9103" h="9001">
                <a:moveTo>
                  <a:pt x="0" y="0"/>
                </a:moveTo>
                <a:lnTo>
                  <a:pt x="9102" y="0"/>
                </a:lnTo>
                <a:lnTo>
                  <a:pt x="6102" y="9000"/>
                </a:lnTo>
                <a:lnTo>
                  <a:pt x="102" y="450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48" name=""/>
          <p:cNvSpPr/>
          <p:nvPr/>
        </p:nvSpPr>
        <p:spPr>
          <a:xfrm>
            <a:off x="3240000" y="0"/>
            <a:ext cx="5400000" cy="1080000"/>
          </a:xfrm>
          <a:custGeom>
            <a:avLst/>
            <a:gdLst/>
            <a:ahLst/>
            <a:rect l="0" t="0" r="r" b="b"/>
            <a:pathLst>
              <a:path w="15001" h="3001">
                <a:moveTo>
                  <a:pt x="1000" y="0"/>
                </a:moveTo>
                <a:lnTo>
                  <a:pt x="0" y="3000"/>
                </a:lnTo>
                <a:lnTo>
                  <a:pt x="15000" y="0"/>
                </a:lnTo>
                <a:lnTo>
                  <a:pt x="1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49" name=""/>
          <p:cNvSpPr/>
          <p:nvPr/>
        </p:nvSpPr>
        <p:spPr>
          <a:xfrm>
            <a:off x="6120000" y="0"/>
            <a:ext cx="3960000" cy="3780000"/>
          </a:xfrm>
          <a:custGeom>
            <a:avLst/>
            <a:gdLst/>
            <a:ahLst/>
            <a:rect l="0" t="0" r="r" b="b"/>
            <a:pathLst>
              <a:path w="11001" h="10501">
                <a:moveTo>
                  <a:pt x="11000" y="0"/>
                </a:moveTo>
                <a:lnTo>
                  <a:pt x="0" y="2500"/>
                </a:lnTo>
                <a:lnTo>
                  <a:pt x="11000" y="10500"/>
                </a:lnTo>
                <a:lnTo>
                  <a:pt x="11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50" name=""/>
          <p:cNvSpPr/>
          <p:nvPr/>
        </p:nvSpPr>
        <p:spPr>
          <a:xfrm>
            <a:off x="6840000" y="2520000"/>
            <a:ext cx="3240000" cy="3150000"/>
          </a:xfrm>
          <a:custGeom>
            <a:avLst/>
            <a:gdLst/>
            <a:ahLst/>
            <a:rect l="0" t="0" r="r" b="b"/>
            <a:pathLst>
              <a:path w="9001" h="8751">
                <a:moveTo>
                  <a:pt x="9000" y="4500"/>
                </a:moveTo>
                <a:lnTo>
                  <a:pt x="3000" y="0"/>
                </a:lnTo>
                <a:lnTo>
                  <a:pt x="0" y="8750"/>
                </a:lnTo>
                <a:lnTo>
                  <a:pt x="9000" y="8750"/>
                </a:lnTo>
                <a:lnTo>
                  <a:pt x="9000" y="450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51" name=""/>
          <p:cNvSpPr/>
          <p:nvPr/>
        </p:nvSpPr>
        <p:spPr>
          <a:xfrm>
            <a:off x="1800000" y="4500000"/>
            <a:ext cx="5040000" cy="1170000"/>
          </a:xfrm>
          <a:custGeom>
            <a:avLst/>
            <a:gdLst/>
            <a:ahLst/>
            <a:rect l="0" t="0" r="r" b="b"/>
            <a:pathLst>
              <a:path w="14001" h="3251">
                <a:moveTo>
                  <a:pt x="0" y="3250"/>
                </a:moveTo>
                <a:lnTo>
                  <a:pt x="13000" y="3250"/>
                </a:lnTo>
                <a:lnTo>
                  <a:pt x="14000" y="0"/>
                </a:lnTo>
                <a:lnTo>
                  <a:pt x="0" y="3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2" name=""/>
          <p:cNvSpPr/>
          <p:nvPr/>
        </p:nvSpPr>
        <p:spPr>
          <a:xfrm>
            <a:off x="-36720" y="2160000"/>
            <a:ext cx="3996720" cy="3538800"/>
          </a:xfrm>
          <a:custGeom>
            <a:avLst/>
            <a:gdLst/>
            <a:ahLst/>
            <a:rect l="0" t="0" r="r" b="b"/>
            <a:pathLst>
              <a:path w="11103" h="9831">
                <a:moveTo>
                  <a:pt x="0" y="9830"/>
                </a:moveTo>
                <a:lnTo>
                  <a:pt x="1602" y="9830"/>
                </a:lnTo>
                <a:lnTo>
                  <a:pt x="11102" y="7500"/>
                </a:lnTo>
                <a:lnTo>
                  <a:pt x="102" y="0"/>
                </a:lnTo>
                <a:lnTo>
                  <a:pt x="0" y="983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53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ECA9A58D-9276-4582-9C1E-F4D75A8C9BF8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2880000" y="2160000"/>
            <a:ext cx="4320000" cy="25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3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2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0"/>
            <a:ext cx="1980000" cy="3420000"/>
          </a:xfrm>
          <a:custGeom>
            <a:avLst/>
            <a:gdLst/>
            <a:ahLst/>
            <a:rect l="0" t="0" r="r" b="b"/>
            <a:pathLst>
              <a:path w="5501" h="9501">
                <a:moveTo>
                  <a:pt x="0" y="0"/>
                </a:moveTo>
                <a:lnTo>
                  <a:pt x="0" y="8000"/>
                </a:lnTo>
                <a:lnTo>
                  <a:pt x="2500" y="9500"/>
                </a:lnTo>
                <a:lnTo>
                  <a:pt x="5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95" name=""/>
          <p:cNvSpPr/>
          <p:nvPr/>
        </p:nvSpPr>
        <p:spPr>
          <a:xfrm>
            <a:off x="2340000" y="0"/>
            <a:ext cx="1980000" cy="360000"/>
          </a:xfrm>
          <a:custGeom>
            <a:avLst/>
            <a:gdLst/>
            <a:ahLst/>
            <a:rect l="0" t="0" r="r" b="b"/>
            <a:pathLst>
              <a:path w="5501" h="1001">
                <a:moveTo>
                  <a:pt x="500" y="0"/>
                </a:moveTo>
                <a:lnTo>
                  <a:pt x="0" y="1000"/>
                </a:lnTo>
                <a:lnTo>
                  <a:pt x="5500" y="0"/>
                </a:lnTo>
                <a:lnTo>
                  <a:pt x="5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96" name=""/>
          <p:cNvSpPr/>
          <p:nvPr/>
        </p:nvSpPr>
        <p:spPr>
          <a:xfrm>
            <a:off x="6480000" y="0"/>
            <a:ext cx="3600000" cy="2700000"/>
          </a:xfrm>
          <a:custGeom>
            <a:avLst/>
            <a:gdLst/>
            <a:ahLst/>
            <a:rect l="0" t="0" r="r" b="b"/>
            <a:pathLst>
              <a:path w="10001" h="7501">
                <a:moveTo>
                  <a:pt x="10000" y="0"/>
                </a:moveTo>
                <a:lnTo>
                  <a:pt x="1000" y="0"/>
                </a:lnTo>
                <a:lnTo>
                  <a:pt x="0" y="500"/>
                </a:lnTo>
                <a:lnTo>
                  <a:pt x="10000" y="7500"/>
                </a:lnTo>
                <a:lnTo>
                  <a:pt x="10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97" name=""/>
          <p:cNvSpPr/>
          <p:nvPr/>
        </p:nvSpPr>
        <p:spPr>
          <a:xfrm>
            <a:off x="8100000" y="2340000"/>
            <a:ext cx="1980000" cy="3330000"/>
          </a:xfrm>
          <a:custGeom>
            <a:avLst/>
            <a:gdLst/>
            <a:ahLst/>
            <a:rect l="0" t="0" r="r" b="b"/>
            <a:pathLst>
              <a:path w="5501" h="9251">
                <a:moveTo>
                  <a:pt x="5500" y="9250"/>
                </a:moveTo>
                <a:lnTo>
                  <a:pt x="5500" y="2000"/>
                </a:lnTo>
                <a:lnTo>
                  <a:pt x="3000" y="0"/>
                </a:lnTo>
                <a:lnTo>
                  <a:pt x="0" y="9250"/>
                </a:lnTo>
                <a:lnTo>
                  <a:pt x="5500" y="9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98" name=""/>
          <p:cNvSpPr/>
          <p:nvPr/>
        </p:nvSpPr>
        <p:spPr>
          <a:xfrm>
            <a:off x="5940000" y="5220000"/>
            <a:ext cx="1800000" cy="450000"/>
          </a:xfrm>
          <a:custGeom>
            <a:avLst/>
            <a:gdLst/>
            <a:ahLst/>
            <a:rect l="0" t="0" r="r" b="b"/>
            <a:pathLst>
              <a:path w="5001" h="1251">
                <a:moveTo>
                  <a:pt x="4500" y="1250"/>
                </a:moveTo>
                <a:lnTo>
                  <a:pt x="5000" y="0"/>
                </a:lnTo>
                <a:lnTo>
                  <a:pt x="0" y="1250"/>
                </a:lnTo>
                <a:lnTo>
                  <a:pt x="4500" y="1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99" name=""/>
          <p:cNvSpPr/>
          <p:nvPr/>
        </p:nvSpPr>
        <p:spPr>
          <a:xfrm>
            <a:off x="0" y="3240000"/>
            <a:ext cx="3240000" cy="2430000"/>
          </a:xfrm>
          <a:custGeom>
            <a:avLst/>
            <a:gdLst/>
            <a:ahLst/>
            <a:rect l="0" t="0" r="r" b="b"/>
            <a:pathLst>
              <a:path w="9001" h="6751">
                <a:moveTo>
                  <a:pt x="0" y="0"/>
                </a:moveTo>
                <a:lnTo>
                  <a:pt x="0" y="6750"/>
                </a:lnTo>
                <a:lnTo>
                  <a:pt x="9000" y="6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2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8D8150FC-2F3D-4D47-9DA2-25FA58E42B19}" type="slidenum">
              <a:rPr b="0" lang="en-US" sz="1400" spc="-1" strike="noStrike">
                <a:solidFill>
                  <a:srgbClr val="dddddd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0" y="4320000"/>
            <a:ext cx="1980000" cy="1350000"/>
          </a:xfrm>
          <a:custGeom>
            <a:avLst/>
            <a:gdLst/>
            <a:ahLst/>
            <a:rect l="0" t="0" r="r" b="b"/>
            <a:pathLst>
              <a:path w="5501" h="3751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42" name=""/>
          <p:cNvSpPr/>
          <p:nvPr/>
        </p:nvSpPr>
        <p:spPr>
          <a:xfrm>
            <a:off x="0" y="0"/>
            <a:ext cx="1080000" cy="3420000"/>
          </a:xfrm>
          <a:custGeom>
            <a:avLst/>
            <a:gdLst/>
            <a:ahLst/>
            <a:rect l="0" t="0" r="r" b="b"/>
            <a:pathLst>
              <a:path w="3001" h="9501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43" name=""/>
          <p:cNvSpPr/>
          <p:nvPr/>
        </p:nvSpPr>
        <p:spPr>
          <a:xfrm>
            <a:off x="7740000" y="0"/>
            <a:ext cx="2340000" cy="1620000"/>
          </a:xfrm>
          <a:custGeom>
            <a:avLst/>
            <a:gdLst/>
            <a:ahLst/>
            <a:rect l="0" t="0" r="r" b="b"/>
            <a:pathLst>
              <a:path w="6501" h="4501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144" name=""/>
          <p:cNvSpPr/>
          <p:nvPr/>
        </p:nvSpPr>
        <p:spPr>
          <a:xfrm>
            <a:off x="9000000" y="2520000"/>
            <a:ext cx="1080000" cy="3150000"/>
          </a:xfrm>
          <a:custGeom>
            <a:avLst/>
            <a:gdLst/>
            <a:ahLst/>
            <a:rect l="0" t="0" r="r" b="b"/>
            <a:pathLst>
              <a:path w="3001" h="8751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145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A392EC76-6CD1-437E-8E39-5A9EC19FB6E5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"/>
          <p:cNvSpPr txBox="1"/>
          <p:nvPr/>
        </p:nvSpPr>
        <p:spPr>
          <a:xfrm>
            <a:off x="2057400" y="1600200"/>
            <a:ext cx="6084360" cy="28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An Investigation into the use of Artifical Intelligence to create custom houses within Unity engine.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2971800" y="449280"/>
            <a:ext cx="4039560" cy="100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Final Year Project</a:t>
            </a:r>
            <a:br/>
            <a:r>
              <a:rPr b="0" lang="en-US" sz="2000" spc="-1" strike="noStrike">
                <a:solidFill>
                  <a:srgbClr val="333333"/>
                </a:solidFill>
                <a:latin typeface="DejaVu Sans"/>
              </a:rPr>
              <a:t>Michael Crowley McDevitt </a:t>
            </a:r>
            <a:r>
              <a:rPr b="0" lang="en-US" sz="1800" spc="-1" strike="noStrike">
                <a:solidFill>
                  <a:srgbClr val="333333"/>
                </a:solidFill>
                <a:latin typeface="DejaVu Sans"/>
              </a:rPr>
              <a:t>T00200043</a:t>
            </a:r>
            <a:endParaRPr b="0" lang="en-US" sz="18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"/>
          <p:cNvSpPr txBox="1"/>
          <p:nvPr/>
        </p:nvSpPr>
        <p:spPr>
          <a:xfrm>
            <a:off x="1143000" y="1371600"/>
            <a:ext cx="7086600" cy="36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Research Area: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DejaVu Sans"/>
              </a:rPr>
              <a:t>Using AI within Unity to generate housing.</a:t>
            </a:r>
            <a:endParaRPr b="0" lang="en-US" sz="1600" spc="-1" strike="noStrike">
              <a:solidFill>
                <a:srgbClr val="000000"/>
              </a:solidFill>
              <a:latin typeface="DejaVu Sans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DejaVu Sans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Research Questions: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</a:rPr>
              <a:t>- How to get AI to run inside Unity.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</a:rPr>
              <a:t>- How to pass parameters into it.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</a:rPr>
              <a:t>- Create pre-built models for the AI to manipulate.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</a:rPr>
              <a:t>- Let the AI run using the given parameters.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143000" y="424800"/>
            <a:ext cx="70862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Research Area &amp; Research Questions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LibreOffice/7.2.1.2$Linux_X86_64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2021-10-13T22:08:38Z</dcterms:created>
  <dc:creator/>
  <dc:description/>
  <dc:language>en-US</dc:language>
  <cp:lastModifiedBy/>
  <dcterms:modified xsi:type="dcterms:W3CDTF">2021-10-13T22:26:48Z</dcterms:modified>
  <cp:revision>2</cp:revision>
  <dc:subject/>
  <dc:title>Focus</dc:title>
</cp:coreProperties>
</file>