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B4F33DD-BDE3-4ED0-BDFC-CE440A4037A6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3710A07-36F4-4669-9093-CF0501738F4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F2F2240-A715-4BD5-A21F-2574007705CA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0A3F6B1A-FBF9-471E-BB72-1497DE775A52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2057400" y="1600200"/>
            <a:ext cx="6084360" cy="28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Investigation into the use of Artifical Intelligence to create custom houses using the Unity engine.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971800" y="469080"/>
            <a:ext cx="403956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Arial"/>
              </a:rPr>
              <a:t>Final Year Project</a:t>
            </a:r>
            <a:br/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Michael Crowley McDevitt </a:t>
            </a:r>
            <a:r>
              <a:rPr b="0" lang="en-US" sz="1800" spc="-1" strike="noStrike">
                <a:solidFill>
                  <a:srgbClr val="333333"/>
                </a:solidFill>
                <a:latin typeface="Arial"/>
              </a:rPr>
              <a:t>T00200043</a:t>
            </a:r>
            <a:endParaRPr b="0" lang="en-US" sz="1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 txBox="1"/>
          <p:nvPr/>
        </p:nvSpPr>
        <p:spPr>
          <a:xfrm>
            <a:off x="1371600" y="1386000"/>
            <a:ext cx="7086600" cy="34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Research Area: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Using AI within Unity to generate housing.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Research Questions: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- How to get AI to run inside Unity.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- How to pass parameters into it.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- Create pre-built models for the AI to manipulate.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- Let the AI run using the given parameters.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43000" y="439200"/>
            <a:ext cx="70862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Arial"/>
              </a:rPr>
              <a:t>Research Area &amp; Research Questions</a:t>
            </a:r>
            <a:endParaRPr b="0" lang="en-US" sz="30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2021-10-13T22:08:38Z</dcterms:created>
  <dc:creator/>
  <dc:description/>
  <dc:language>en-US</dc:language>
  <cp:lastModifiedBy/>
  <dcterms:modified xsi:type="dcterms:W3CDTF">2021-10-13T22:39:48Z</dcterms:modified>
  <cp:revision>6</cp:revision>
  <dc:subject/>
  <dc:title>Focus</dc:title>
</cp:coreProperties>
</file>