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3612129660" r:id="rId2"/>
    <p:sldMasterId id="1180481829" r:id="rId3"/>
    <p:sldMasterId id="3447411482" r:id="rId4"/>
    <p:sldMasterId id="50528061" r:id="rId5"/>
  </p:sldMasterIdLst>
  <p:sldIdLst>
    <p:sldId id="256" r:id="rId6"/>
    <p:sldId id="257" r:id="rId7"/>
  </p:sldIdLst>
  <p:sldSz cx="10080625" cy="5670550"/>
  <p:notesSz cx="7772400" cy="10058400"/>
</p:presentation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36E4EFD-DC4C-4E0C-A9A5-714BE7360DB3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2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04C8EF0-524C-4BA1-952D-29D4B813F80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6938D62-F74E-43F3-BA36-4ABC5DE6DF64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A9E1F75-5E2D-47FB-94C3-63FFC949B8D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2057400" y="1600200"/>
            <a:ext cx="6084360" cy="288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An Investigation into the use of Artifical Intelligence to create custom houses using the Unity engine.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971800" y="449280"/>
            <a:ext cx="4039560" cy="10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Final Year Project</a:t>
            </a:r>
            <a:br/>
            <a:r>
              <a:rPr b="0" lang="en-US" sz="2000" spc="-1" strike="noStrike">
                <a:solidFill>
                  <a:srgbClr val="333333"/>
                </a:solidFill>
                <a:latin typeface="DejaVu Sans"/>
              </a:rPr>
              <a:t>Michael Crowley McDevitt </a:t>
            </a:r>
            <a:r>
              <a:rPr b="0" lang="en-US" sz="1800" spc="-1" strike="noStrike">
                <a:solidFill>
                  <a:srgbClr val="333333"/>
                </a:solidFill>
                <a:latin typeface="DejaVu Sans"/>
              </a:rPr>
              <a:t>T00200043</a:t>
            </a:r>
            <a:endParaRPr b="0" lang="en-US" sz="1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 txBox="1"/>
          <p:nvPr/>
        </p:nvSpPr>
        <p:spPr>
          <a:xfrm>
            <a:off x="1143000" y="1371600"/>
            <a:ext cx="708660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Research Area: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Using AI within Unity to generate housing.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Research Questions: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How to get AI to run inside Unity.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How to pass parameters into it.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Create pre-built models for the AI to manipulate.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</a:rPr>
              <a:t>- Let the AI run using the given parameters.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43000" y="424800"/>
            <a:ext cx="70862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Research Area &amp; Research Questions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