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4"/>
  </p:sldMasterIdLst>
  <p:notesMasterIdLst>
    <p:notesMasterId r:id="rId11"/>
  </p:notesMasterIdLst>
  <p:handoutMasterIdLst>
    <p:handoutMasterId r:id="rId12"/>
  </p:handoutMasterIdLst>
  <p:sldIdLst>
    <p:sldId id="264" r:id="rId5"/>
    <p:sldId id="265" r:id="rId6"/>
    <p:sldId id="266" r:id="rId7"/>
    <p:sldId id="267" r:id="rId8"/>
    <p:sldId id="260" r:id="rId9"/>
    <p:sldId id="26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1642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0C64AD-A702-42D9-8C27-1A73F4995E3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8A4D3A2-CEEB-4E25-83B1-BA2A46CA8CD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Android App</a:t>
          </a:r>
        </a:p>
      </dgm:t>
    </dgm:pt>
    <dgm:pt modelId="{17ED7668-C7A2-411B-828D-708070FCAAC6}" type="parTrans" cxnId="{A6FB641B-0AF5-4ECD-BDDE-D85490EE8EF9}">
      <dgm:prSet/>
      <dgm:spPr/>
      <dgm:t>
        <a:bodyPr/>
        <a:lstStyle/>
        <a:p>
          <a:endParaRPr lang="en-US"/>
        </a:p>
      </dgm:t>
    </dgm:pt>
    <dgm:pt modelId="{9C7AE053-0AB0-457B-A930-61DA08D3F62C}" type="sibTrans" cxnId="{A6FB641B-0AF5-4ECD-BDDE-D85490EE8EF9}">
      <dgm:prSet/>
      <dgm:spPr/>
      <dgm:t>
        <a:bodyPr/>
        <a:lstStyle/>
        <a:p>
          <a:endParaRPr lang="en-US"/>
        </a:p>
      </dgm:t>
    </dgm:pt>
    <dgm:pt modelId="{17D3A00E-1F7D-4191-9AEE-C43CFFF6441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Website</a:t>
          </a:r>
        </a:p>
      </dgm:t>
    </dgm:pt>
    <dgm:pt modelId="{010BCCCA-CB37-419A-B6D2-4F1AC86F8DC9}" type="sibTrans" cxnId="{6F0B2606-4A67-4D1D-AFA4-BD3298A6CA57}">
      <dgm:prSet/>
      <dgm:spPr/>
      <dgm:t>
        <a:bodyPr/>
        <a:lstStyle/>
        <a:p>
          <a:endParaRPr lang="en-US"/>
        </a:p>
      </dgm:t>
    </dgm:pt>
    <dgm:pt modelId="{31069C98-277C-41E3-A9FC-F99C462FB40B}" type="parTrans" cxnId="{6F0B2606-4A67-4D1D-AFA4-BD3298A6CA57}">
      <dgm:prSet/>
      <dgm:spPr/>
      <dgm:t>
        <a:bodyPr/>
        <a:lstStyle/>
        <a:p>
          <a:endParaRPr lang="en-US"/>
        </a:p>
      </dgm:t>
    </dgm:pt>
    <dgm:pt modelId="{70EA1DFA-E4BB-4B3F-A2DC-57431486EE8A}" type="pres">
      <dgm:prSet presAssocID="{6E0C64AD-A702-42D9-8C27-1A73F4995E3A}" presName="root" presStyleCnt="0">
        <dgm:presLayoutVars>
          <dgm:dir/>
          <dgm:resizeHandles val="exact"/>
        </dgm:presLayoutVars>
      </dgm:prSet>
      <dgm:spPr/>
    </dgm:pt>
    <dgm:pt modelId="{E10B0591-9B33-4DB2-8B1C-E115275DE1DF}" type="pres">
      <dgm:prSet presAssocID="{08A4D3A2-CEEB-4E25-83B1-BA2A46CA8CDC}" presName="compNode" presStyleCnt="0"/>
      <dgm:spPr/>
    </dgm:pt>
    <dgm:pt modelId="{B0283C66-B279-42F9-A788-6F7357C5740A}" type="pres">
      <dgm:prSet presAssocID="{08A4D3A2-CEEB-4E25-83B1-BA2A46CA8CDC}" presName="bgRect" presStyleLbl="bgShp" presStyleIdx="0" presStyleCnt="2"/>
      <dgm:spPr/>
    </dgm:pt>
    <dgm:pt modelId="{B8E379F2-7963-4F6B-94E2-FF63C1893092}" type="pres">
      <dgm:prSet presAssocID="{08A4D3A2-CEEB-4E25-83B1-BA2A46CA8CD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  <a:ln>
          <a:noFill/>
        </a:ln>
      </dgm:spPr>
    </dgm:pt>
    <dgm:pt modelId="{C670B2AF-58D2-4AF2-913E-43CED2ABD3B6}" type="pres">
      <dgm:prSet presAssocID="{08A4D3A2-CEEB-4E25-83B1-BA2A46CA8CDC}" presName="spaceRect" presStyleCnt="0"/>
      <dgm:spPr/>
    </dgm:pt>
    <dgm:pt modelId="{B5FB198C-9657-4501-9749-64D034F497CB}" type="pres">
      <dgm:prSet presAssocID="{08A4D3A2-CEEB-4E25-83B1-BA2A46CA8CDC}" presName="parTx" presStyleLbl="revTx" presStyleIdx="0" presStyleCnt="2">
        <dgm:presLayoutVars>
          <dgm:chMax val="0"/>
          <dgm:chPref val="0"/>
        </dgm:presLayoutVars>
      </dgm:prSet>
      <dgm:spPr/>
    </dgm:pt>
    <dgm:pt modelId="{1142B34A-DC2E-4FE2-A3CE-7B6B483C1B73}" type="pres">
      <dgm:prSet presAssocID="{9C7AE053-0AB0-457B-A930-61DA08D3F62C}" presName="sibTrans" presStyleCnt="0"/>
      <dgm:spPr/>
    </dgm:pt>
    <dgm:pt modelId="{94A779DF-53E9-4F9C-ABFE-A3BF6C7A13CE}" type="pres">
      <dgm:prSet presAssocID="{17D3A00E-1F7D-4191-9AEE-C43CFFF64414}" presName="compNode" presStyleCnt="0"/>
      <dgm:spPr/>
    </dgm:pt>
    <dgm:pt modelId="{7D8D97E1-02C9-4247-8B60-9B7D57E08114}" type="pres">
      <dgm:prSet presAssocID="{17D3A00E-1F7D-4191-9AEE-C43CFFF64414}" presName="bgRect" presStyleLbl="bgShp" presStyleIdx="1" presStyleCnt="2"/>
      <dgm:spPr/>
    </dgm:pt>
    <dgm:pt modelId="{3F520213-969C-4B9D-9C73-5A167F031CE0}" type="pres">
      <dgm:prSet presAssocID="{17D3A00E-1F7D-4191-9AEE-C43CFFF64414}" presName="iconRect" presStyleLbl="nod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A8BDDE8A-E080-4B24-8678-51C31CAC7B7C}" type="pres">
      <dgm:prSet presAssocID="{17D3A00E-1F7D-4191-9AEE-C43CFFF64414}" presName="spaceRect" presStyleCnt="0"/>
      <dgm:spPr/>
    </dgm:pt>
    <dgm:pt modelId="{B0F47427-2B3B-411B-B314-B563CEFBA95E}" type="pres">
      <dgm:prSet presAssocID="{17D3A00E-1F7D-4191-9AEE-C43CFFF64414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6F0B2606-4A67-4D1D-AFA4-BD3298A6CA57}" srcId="{6E0C64AD-A702-42D9-8C27-1A73F4995E3A}" destId="{17D3A00E-1F7D-4191-9AEE-C43CFFF64414}" srcOrd="1" destOrd="0" parTransId="{31069C98-277C-41E3-A9FC-F99C462FB40B}" sibTransId="{010BCCCA-CB37-419A-B6D2-4F1AC86F8DC9}"/>
    <dgm:cxn modelId="{A6FB641B-0AF5-4ECD-BDDE-D85490EE8EF9}" srcId="{6E0C64AD-A702-42D9-8C27-1A73F4995E3A}" destId="{08A4D3A2-CEEB-4E25-83B1-BA2A46CA8CDC}" srcOrd="0" destOrd="0" parTransId="{17ED7668-C7A2-411B-828D-708070FCAAC6}" sibTransId="{9C7AE053-0AB0-457B-A930-61DA08D3F62C}"/>
    <dgm:cxn modelId="{F4353128-A531-4FDA-B6DB-A88EF9578567}" type="presOf" srcId="{17D3A00E-1F7D-4191-9AEE-C43CFFF64414}" destId="{B0F47427-2B3B-411B-B314-B563CEFBA95E}" srcOrd="0" destOrd="0" presId="urn:microsoft.com/office/officeart/2018/2/layout/IconVerticalSolidList"/>
    <dgm:cxn modelId="{FC20255F-45C3-4DF9-BB65-D8499B9B6923}" type="presOf" srcId="{08A4D3A2-CEEB-4E25-83B1-BA2A46CA8CDC}" destId="{B5FB198C-9657-4501-9749-64D034F497CB}" srcOrd="0" destOrd="0" presId="urn:microsoft.com/office/officeart/2018/2/layout/IconVerticalSolidList"/>
    <dgm:cxn modelId="{379DF9CE-95B9-4426-A69D-6BC4E0DB6A3B}" type="presOf" srcId="{6E0C64AD-A702-42D9-8C27-1A73F4995E3A}" destId="{70EA1DFA-E4BB-4B3F-A2DC-57431486EE8A}" srcOrd="0" destOrd="0" presId="urn:microsoft.com/office/officeart/2018/2/layout/IconVerticalSolidList"/>
    <dgm:cxn modelId="{EAEAD66F-0C4E-4CE2-820B-0249F93F938F}" type="presParOf" srcId="{70EA1DFA-E4BB-4B3F-A2DC-57431486EE8A}" destId="{E10B0591-9B33-4DB2-8B1C-E115275DE1DF}" srcOrd="0" destOrd="0" presId="urn:microsoft.com/office/officeart/2018/2/layout/IconVerticalSolidList"/>
    <dgm:cxn modelId="{2B2BA683-49A1-4E9E-B078-DFE6D5DFC6C1}" type="presParOf" srcId="{E10B0591-9B33-4DB2-8B1C-E115275DE1DF}" destId="{B0283C66-B279-42F9-A788-6F7357C5740A}" srcOrd="0" destOrd="0" presId="urn:microsoft.com/office/officeart/2018/2/layout/IconVerticalSolidList"/>
    <dgm:cxn modelId="{EE139560-ACC8-4040-9AF9-CB1FCFE93401}" type="presParOf" srcId="{E10B0591-9B33-4DB2-8B1C-E115275DE1DF}" destId="{B8E379F2-7963-4F6B-94E2-FF63C1893092}" srcOrd="1" destOrd="0" presId="urn:microsoft.com/office/officeart/2018/2/layout/IconVerticalSolidList"/>
    <dgm:cxn modelId="{C2CE75C8-5F3D-414C-8BF4-FABB7D4F397E}" type="presParOf" srcId="{E10B0591-9B33-4DB2-8B1C-E115275DE1DF}" destId="{C670B2AF-58D2-4AF2-913E-43CED2ABD3B6}" srcOrd="2" destOrd="0" presId="urn:microsoft.com/office/officeart/2018/2/layout/IconVerticalSolidList"/>
    <dgm:cxn modelId="{3A342099-2B8E-4FE4-BC4C-3364DF8C3C28}" type="presParOf" srcId="{E10B0591-9B33-4DB2-8B1C-E115275DE1DF}" destId="{B5FB198C-9657-4501-9749-64D034F497CB}" srcOrd="3" destOrd="0" presId="urn:microsoft.com/office/officeart/2018/2/layout/IconVerticalSolidList"/>
    <dgm:cxn modelId="{5478043A-B2D8-4963-855F-73EC8365E781}" type="presParOf" srcId="{70EA1DFA-E4BB-4B3F-A2DC-57431486EE8A}" destId="{1142B34A-DC2E-4FE2-A3CE-7B6B483C1B73}" srcOrd="1" destOrd="0" presId="urn:microsoft.com/office/officeart/2018/2/layout/IconVerticalSolidList"/>
    <dgm:cxn modelId="{1F6BFC61-FCCB-4D06-BDA4-0378CEB6A935}" type="presParOf" srcId="{70EA1DFA-E4BB-4B3F-A2DC-57431486EE8A}" destId="{94A779DF-53E9-4F9C-ABFE-A3BF6C7A13CE}" srcOrd="2" destOrd="0" presId="urn:microsoft.com/office/officeart/2018/2/layout/IconVerticalSolidList"/>
    <dgm:cxn modelId="{B1D58300-EB78-4FE2-88E2-B90A46C1C716}" type="presParOf" srcId="{94A779DF-53E9-4F9C-ABFE-A3BF6C7A13CE}" destId="{7D8D97E1-02C9-4247-8B60-9B7D57E08114}" srcOrd="0" destOrd="0" presId="urn:microsoft.com/office/officeart/2018/2/layout/IconVerticalSolidList"/>
    <dgm:cxn modelId="{15036B66-4AE8-4AD0-8C9A-0A5D10CA7DC2}" type="presParOf" srcId="{94A779DF-53E9-4F9C-ABFE-A3BF6C7A13CE}" destId="{3F520213-969C-4B9D-9C73-5A167F031CE0}" srcOrd="1" destOrd="0" presId="urn:microsoft.com/office/officeart/2018/2/layout/IconVerticalSolidList"/>
    <dgm:cxn modelId="{31E56F80-60B6-4030-B393-05BE8E0155EC}" type="presParOf" srcId="{94A779DF-53E9-4F9C-ABFE-A3BF6C7A13CE}" destId="{A8BDDE8A-E080-4B24-8678-51C31CAC7B7C}" srcOrd="2" destOrd="0" presId="urn:microsoft.com/office/officeart/2018/2/layout/IconVerticalSolidList"/>
    <dgm:cxn modelId="{0A2DD97B-069B-45CD-AC7A-CC5F4968C468}" type="presParOf" srcId="{94A779DF-53E9-4F9C-ABFE-A3BF6C7A13CE}" destId="{B0F47427-2B3B-411B-B314-B563CEFBA95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283C66-B279-42F9-A788-6F7357C5740A}">
      <dsp:nvSpPr>
        <dsp:cNvPr id="0" name=""/>
        <dsp:cNvSpPr/>
      </dsp:nvSpPr>
      <dsp:spPr>
        <a:xfrm>
          <a:off x="0" y="826690"/>
          <a:ext cx="7728267" cy="152619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E379F2-7963-4F6B-94E2-FF63C1893092}">
      <dsp:nvSpPr>
        <dsp:cNvPr id="0" name=""/>
        <dsp:cNvSpPr/>
      </dsp:nvSpPr>
      <dsp:spPr>
        <a:xfrm>
          <a:off x="461674" y="1170084"/>
          <a:ext cx="839408" cy="83940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FB198C-9657-4501-9749-64D034F497CB}">
      <dsp:nvSpPr>
        <dsp:cNvPr id="0" name=""/>
        <dsp:cNvSpPr/>
      </dsp:nvSpPr>
      <dsp:spPr>
        <a:xfrm>
          <a:off x="1762757" y="826690"/>
          <a:ext cx="5965509" cy="1526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523" tIns="161523" rIns="161523" bIns="16152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Android App</a:t>
          </a:r>
        </a:p>
      </dsp:txBody>
      <dsp:txXfrm>
        <a:off x="1762757" y="826690"/>
        <a:ext cx="5965509" cy="1526197"/>
      </dsp:txXfrm>
    </dsp:sp>
    <dsp:sp modelId="{7D8D97E1-02C9-4247-8B60-9B7D57E08114}">
      <dsp:nvSpPr>
        <dsp:cNvPr id="0" name=""/>
        <dsp:cNvSpPr/>
      </dsp:nvSpPr>
      <dsp:spPr>
        <a:xfrm>
          <a:off x="0" y="2734436"/>
          <a:ext cx="7728267" cy="152619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520213-969C-4B9D-9C73-5A167F031CE0}">
      <dsp:nvSpPr>
        <dsp:cNvPr id="0" name=""/>
        <dsp:cNvSpPr/>
      </dsp:nvSpPr>
      <dsp:spPr>
        <a:xfrm>
          <a:off x="461674" y="3077831"/>
          <a:ext cx="839408" cy="839408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F47427-2B3B-411B-B314-B563CEFBA95E}">
      <dsp:nvSpPr>
        <dsp:cNvPr id="0" name=""/>
        <dsp:cNvSpPr/>
      </dsp:nvSpPr>
      <dsp:spPr>
        <a:xfrm>
          <a:off x="1762757" y="2734436"/>
          <a:ext cx="5965509" cy="1526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523" tIns="161523" rIns="161523" bIns="16152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Website</a:t>
          </a:r>
        </a:p>
      </dsp:txBody>
      <dsp:txXfrm>
        <a:off x="1762757" y="2734436"/>
        <a:ext cx="5965509" cy="15261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CD5339C-519D-4230-BF0C-1BF09A2FE2D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982FE9-1227-454F-8FBE-5D49EEFEFD5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93CD36-562E-4EEA-8B96-DB5FE3AB0DC1}" type="datetimeFigureOut">
              <a:rPr lang="en-US" smtClean="0"/>
              <a:t>4/4/2021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C515AC-387D-4DC2-8066-2F960E15110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A55534-4B86-498E-A9D9-C98A3290DCE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9C5148-8ED6-434E-BA59-EF48324382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9953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0FA4AB-31E7-4D1C-A552-BCF9442B3075}" type="datetimeFigureOut">
              <a:rPr lang="en-US" smtClean="0"/>
              <a:t>4/4/2021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D33291-C0D9-4415-AEC4-F67D377A5A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30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61507-A533-4F2E-B984-305D4E4F5CE4}" type="datetime1">
              <a:rPr lang="en-US" smtClean="0"/>
              <a:t>4/4/2021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4DDD7-3FE8-4583-81CB-632D5267A8B4}" type="datetime1">
              <a:rPr lang="en-US" smtClean="0"/>
              <a:t>4/4/2021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22273-1190-47FC-BA5A-981185797AF1}" type="datetime1">
              <a:rPr lang="en-US" smtClean="0"/>
              <a:t>4/4/2021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FBB71-6DE2-4937-8AEC-8B1AE0DB59CF}" type="datetime1">
              <a:rPr lang="en-US" smtClean="0"/>
              <a:t>4/4/2021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3ADD7-A3CC-46CA-B4EE-B20DC19C65C4}" type="datetime1">
              <a:rPr lang="en-US" smtClean="0"/>
              <a:t>4/4/2021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B7653-8290-49FD-9716-A2C1CB6DA8FD}" type="datetime1">
              <a:rPr lang="en-US" smtClean="0"/>
              <a:t>4/4/2021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F2AA5-9729-4046-B4EA-C2E953FA8206}" type="datetime1">
              <a:rPr lang="en-US" smtClean="0"/>
              <a:t>4/4/2021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096B-8B9A-4F98-8A4A-7B031A299951}" type="datetime1">
              <a:rPr lang="en-US" smtClean="0"/>
              <a:t>4/4/2021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58B70-756A-47BE-81CE-FA952E7560EC}" type="datetime1">
              <a:rPr lang="en-US" smtClean="0"/>
              <a:t>4/4/2021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D19E4-4707-4D4C-84BE-F88B0E767A80}" type="datetime1">
              <a:rPr lang="en-US" smtClean="0"/>
              <a:t>4/4/2021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A93A0-19E1-47AC-8700-509B6BECB2CF}" type="datetime1">
              <a:rPr lang="en-US" smtClean="0"/>
              <a:t>4/4/2021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3CA45DD-0F6B-4F7F-AE06-73BBDCC76E66}" type="datetime1">
              <a:rPr lang="en-US" smtClean="0"/>
              <a:t>4/4/2021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9FDD9264-A478-4B82-A891-2BEA8BF9F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4C775C-C97C-4631-BA74-8A454B10A0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565" r="9092" b="1"/>
          <a:stretch/>
        </p:blipFill>
        <p:spPr>
          <a:xfrm>
            <a:off x="20" y="-1"/>
            <a:ext cx="12188932" cy="6858000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C4D755E9-CEF5-43A7-A514-4664F25F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BAEEE6-69AA-4811-8D2B-F84F74D46B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1298448"/>
            <a:ext cx="3685070" cy="3255264"/>
          </a:xfrm>
        </p:spPr>
        <p:txBody>
          <a:bodyPr>
            <a:normAutofit/>
          </a:bodyPr>
          <a:lstStyle/>
          <a:p>
            <a:r>
              <a:rPr lang="en-US" sz="4400" dirty="0"/>
              <a:t>Predicting Pollution From Weather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21F547-2086-4D47-BB8F-44FA940064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4670246"/>
            <a:ext cx="3685069" cy="914400"/>
          </a:xfrm>
        </p:spPr>
        <p:txBody>
          <a:bodyPr>
            <a:normAutofit/>
          </a:bodyPr>
          <a:lstStyle/>
          <a:p>
            <a:r>
              <a:rPr lang="en-US" dirty="0"/>
              <a:t>CRVENO PIVO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BF879CD-ED15-450F-B829-699C694D2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50316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6F8DA-C8E1-449F-9EA2-CED000439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problems</a:t>
            </a:r>
            <a:br>
              <a:rPr lang="en-US" dirty="0"/>
            </a:br>
            <a:r>
              <a:rPr lang="en-US" dirty="0"/>
              <a:t>and solutions</a:t>
            </a:r>
            <a:br>
              <a:rPr lang="en-US" dirty="0"/>
            </a:br>
            <a:r>
              <a:rPr lang="en-US" dirty="0"/>
              <a:t>📈</a:t>
            </a:r>
            <a:endParaRPr lang="sr-Cyrl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190AE-4F07-43EE-B827-E10532EE7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r-Cyrl-RS"/>
          </a:p>
        </p:txBody>
      </p:sp>
    </p:spTree>
    <p:extLst>
      <p:ext uri="{BB962C8B-B14F-4D97-AF65-F5344CB8AC3E}">
        <p14:creationId xmlns:p14="http://schemas.microsoft.com/office/powerpoint/2010/main" val="1959191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6F8DA-C8E1-449F-9EA2-CED000439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  🤖 approach</a:t>
            </a:r>
            <a:endParaRPr lang="sr-Cyrl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190AE-4F07-43EE-B827-E10532EE7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r-Cyrl-RS" dirty="0"/>
          </a:p>
        </p:txBody>
      </p:sp>
    </p:spTree>
    <p:extLst>
      <p:ext uri="{BB962C8B-B14F-4D97-AF65-F5344CB8AC3E}">
        <p14:creationId xmlns:p14="http://schemas.microsoft.com/office/powerpoint/2010/main" val="618227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6F8DA-C8E1-449F-9EA2-CED000439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💪</a:t>
            </a:r>
            <a:endParaRPr lang="sr-Cyrl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190AE-4F07-43EE-B827-E10532EE7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r-Cyrl-RS" dirty="0"/>
          </a:p>
        </p:txBody>
      </p:sp>
    </p:spTree>
    <p:extLst>
      <p:ext uri="{BB962C8B-B14F-4D97-AF65-F5344CB8AC3E}">
        <p14:creationId xmlns:p14="http://schemas.microsoft.com/office/powerpoint/2010/main" val="2128481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CDA4B-87D0-4FE2-A8F4-C2D880134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US" dirty="0"/>
              <a:t>Final products</a:t>
            </a:r>
          </a:p>
        </p:txBody>
      </p:sp>
      <p:graphicFrame>
        <p:nvGraphicFramePr>
          <p:cNvPr id="5" name="Content Placeholder 2" descr="icon circle label list SmartArt&#10;">
            <a:extLst>
              <a:ext uri="{FF2B5EF4-FFF2-40B4-BE49-F238E27FC236}">
                <a16:creationId xmlns:a16="http://schemas.microsoft.com/office/drawing/2014/main" id="{E1EF02BC-E474-418D-9FE3-2442600B9F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7076542"/>
              </p:ext>
            </p:extLst>
          </p:nvPr>
        </p:nvGraphicFramePr>
        <p:xfrm>
          <a:off x="3759896" y="885459"/>
          <a:ext cx="7728267" cy="5087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34271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F2B36-26DA-4931-A4CF-A75D3668C7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for</a:t>
            </a:r>
            <a:br>
              <a:rPr lang="en-US" dirty="0"/>
            </a:br>
            <a:r>
              <a:rPr lang="en-US" dirty="0"/>
              <a:t>attention</a:t>
            </a:r>
            <a:endParaRPr lang="sr-Cyrl-R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0A755-1FCD-479D-8A38-A0DDDB4F1B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Crveno</a:t>
            </a:r>
            <a:r>
              <a:rPr lang="en-US" dirty="0"/>
              <a:t> Pivo</a:t>
            </a:r>
            <a:endParaRPr lang="sr-Cyrl-R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32D9DF-007A-4E1B-914B-344DE7E0B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2075" y="1781175"/>
            <a:ext cx="3486150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769820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5A9C098-A058-4A59-AA77-E2402053F60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8CEA0254-3646-4633-AE89-92733C2D697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BD8AF61-0EFE-4B67-AC63-165AA360F94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Frame design</Template>
  <TotalTime>141</TotalTime>
  <Words>31</Words>
  <Application>Microsoft Office PowerPoint</Application>
  <PresentationFormat>Widescreen</PresentationFormat>
  <Paragraphs>10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Corbel</vt:lpstr>
      <vt:lpstr>Wingdings 2</vt:lpstr>
      <vt:lpstr>Frame</vt:lpstr>
      <vt:lpstr>Predicting Pollution From Weather</vt:lpstr>
      <vt:lpstr>Data problems and solutions 📈</vt:lpstr>
      <vt:lpstr>Machine learning   🤖 approach</vt:lpstr>
      <vt:lpstr>Training 💪</vt:lpstr>
      <vt:lpstr>Final products</vt:lpstr>
      <vt:lpstr>Thank you for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Дамјан Денић</dc:creator>
  <cp:lastModifiedBy>Дамјан Денић</cp:lastModifiedBy>
  <cp:revision>4</cp:revision>
  <dcterms:created xsi:type="dcterms:W3CDTF">2021-04-04T05:52:47Z</dcterms:created>
  <dcterms:modified xsi:type="dcterms:W3CDTF">2021-04-04T08:14:15Z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