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105854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105854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105854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105854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175b43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175b43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175b43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175b43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175b43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175b43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175b43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175b43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175b43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175b43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ROS Tutorial II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Lily, 2020/3/23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roslaunch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Apriltag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Service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Publisher / Subscriber is a good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But what if we want request / response behavior?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Services do this for you!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create your own service just like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Command line tools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13" y="3095475"/>
            <a:ext cx="8056774" cy="13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roslaunch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So, we use so much terminal to run our nodes / start a master / play bag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Is there an easier way?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YES! What you need is 'roslaunch'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It is a tool that makes you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start a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run multiple nodes locally and remotely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set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launch file is a XML file with many tags you will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also include other launch files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Apriltag (1/2)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apriltag_ros from 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Inputs: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camera_info (extrinsic / intrinsic matrix)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tag_size (size of black bolder)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tag_detection_array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Apriltag (2/2)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use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525" y="122875"/>
            <a:ext cx="5935450" cy="44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4270000" y="4634200"/>
            <a:ext cx="3502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Modify example.launch for your usage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