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9" d="100"/>
          <a:sy n="99" d="100"/>
        </p:scale>
        <p:origin x="24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BB7B0F-1401-4FF5-A4BC-F19470BCD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66B06DD-C611-4074-A6C9-DEAFDF98E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FE926B-AFD0-4988-9848-14CEDAE1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4E10-C2E5-4E1C-AB5B-ED69FED8C966}" type="datetimeFigureOut">
              <a:rPr lang="hu-HU" smtClean="0"/>
              <a:t>2021. 03. 16.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460EC0-9E9B-4A38-9836-CAEFD88C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91322D-5BA5-44E8-AAB8-8E331C43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964C-9328-4513-A917-1E8CC9F6C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0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247841-97E5-4745-9E5E-B8080136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D4134D2-7E6C-498E-8354-0A7562326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778BBE-8AA0-4442-A5C0-70A90EFA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4E10-C2E5-4E1C-AB5B-ED69FED8C966}" type="datetimeFigureOut">
              <a:rPr lang="hu-HU" smtClean="0"/>
              <a:t>2021. 03. 16.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28D2E6-EC82-448C-8672-63820EAE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1E227B-9388-43CE-84B7-0AF607E6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964C-9328-4513-A917-1E8CC9F6C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774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AAE7A14-2A5A-4898-85AC-614CD2C09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550584A-A958-40A9-893D-A86D81709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008732-97BF-4EBF-84D3-7B1F6E5D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4E10-C2E5-4E1C-AB5B-ED69FED8C966}" type="datetimeFigureOut">
              <a:rPr lang="hu-HU" smtClean="0"/>
              <a:t>2021. 03. 16.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16D57E-F6F2-48B5-8EFD-E7F5CD7A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08C8C4-0A13-4EBC-BF85-E66463E6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964C-9328-4513-A917-1E8CC9F6C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445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909B38-F3D2-412E-954F-C9F00A37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C52B7-3A91-42A8-9C61-1FCC6056D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A06D9B-6E1D-4B66-AAA1-94C2854E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4E10-C2E5-4E1C-AB5B-ED69FED8C966}" type="datetimeFigureOut">
              <a:rPr lang="hu-HU" smtClean="0"/>
              <a:t>2021. 03. 16.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B70AEC-73A2-4FEF-B4A2-22F654ED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BD109C-BCED-476B-B121-62EB8AC7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964C-9328-4513-A917-1E8CC9F6C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32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3273DB-656E-4E25-B4EB-11005EA0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D36370-BC54-41ED-84BE-89654F48A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ACECCE-DCA1-4174-A357-69E2C679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4E10-C2E5-4E1C-AB5B-ED69FED8C966}" type="datetimeFigureOut">
              <a:rPr lang="hu-HU" smtClean="0"/>
              <a:t>2021. 03. 16.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DCBE29-D466-4812-BF52-E44F5287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731733-F461-4FBC-B63D-470C00D2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964C-9328-4513-A917-1E8CC9F6C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85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B46B3D-E84F-4DB1-943F-DAF30FAD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17F72A-953D-417B-8C02-9F1C3D77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FF196C5-2095-473F-B19C-85AC6D81F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259666-C512-4FF8-94C9-231E93E1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4E10-C2E5-4E1C-AB5B-ED69FED8C966}" type="datetimeFigureOut">
              <a:rPr lang="hu-HU" smtClean="0"/>
              <a:t>2021. 03. 16.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21740EA-65C1-45E2-B04A-91EFC909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72AFFD3-CBA0-4D26-8791-60707613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964C-9328-4513-A917-1E8CC9F6C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68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7444F-6484-4532-AB13-ECFEB1B1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27CFA07-73E9-44FE-A460-CA2EE34ED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BE983BF-5501-4496-A864-B8AE287DE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96BA8B9-C107-48AE-ABD6-B377BEC48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CC4556-E4E2-497A-A7DF-9B80D42BC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5E0F861-B044-4E76-9525-7BB8765B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4E10-C2E5-4E1C-AB5B-ED69FED8C966}" type="datetimeFigureOut">
              <a:rPr lang="hu-HU" smtClean="0"/>
              <a:t>2021. 03. 16.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E18FB2D-9BD8-4D5A-B70C-61FC7AAF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93270BB-45AA-4B0B-AEAF-D6306158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964C-9328-4513-A917-1E8CC9F6C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68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7DEB93-9375-4CC6-8799-0651E048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E6D1B90-411F-4C4F-8D6A-43EA85D4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4E10-C2E5-4E1C-AB5B-ED69FED8C966}" type="datetimeFigureOut">
              <a:rPr lang="hu-HU" smtClean="0"/>
              <a:t>2021. 03. 16.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3B6AA5B-7CF9-460B-9CE5-700A4554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1C84FD8-E9BF-489E-A1F7-A2D81529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964C-9328-4513-A917-1E8CC9F6C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54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92C30CF-0C07-4A93-A9B6-7A929D14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4E10-C2E5-4E1C-AB5B-ED69FED8C966}" type="datetimeFigureOut">
              <a:rPr lang="hu-HU" smtClean="0"/>
              <a:t>2021. 03. 16.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ECB74AF-F15C-4B57-BF2E-6DD37ABF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E108A74-FF28-4F70-A58E-3F28ED69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964C-9328-4513-A917-1E8CC9F6C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871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19C7AC-D1B5-4425-9676-E368F3FC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1D53F9-7083-4189-87FE-9560A750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E2D06AC-90D1-4CAA-ADE1-400AB0B06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803F19B-BDFD-4380-933A-E9569F32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4E10-C2E5-4E1C-AB5B-ED69FED8C966}" type="datetimeFigureOut">
              <a:rPr lang="hu-HU" smtClean="0"/>
              <a:t>2021. 03. 16.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65E7826-51B8-4F81-8D21-7E32D809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DD0E2AD-3B02-4182-9FE4-B37D413B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964C-9328-4513-A917-1E8CC9F6C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679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9FF12A-B960-4477-AD48-F846AC86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EF1F8E4-0338-4407-860A-D0089AF92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9925C4C-7BC9-4BF3-96C8-4324A3974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A6A796C-4836-41AB-A0A0-86F6E6C3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4E10-C2E5-4E1C-AB5B-ED69FED8C966}" type="datetimeFigureOut">
              <a:rPr lang="hu-HU" smtClean="0"/>
              <a:t>2021. 03. 16.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BD3CE8A-4072-4750-ACCB-81C463B5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50800A4-8618-42F0-B688-526C6B7A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964C-9328-4513-A917-1E8CC9F6C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73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72D64F5-80FE-4551-BFFE-25BE2582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7036E2E-DCED-4874-B1F6-9D832984F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5645CF-A0EF-4294-BDB2-EFAEF09F7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4E10-C2E5-4E1C-AB5B-ED69FED8C966}" type="datetimeFigureOut">
              <a:rPr lang="hu-HU" smtClean="0"/>
              <a:t>2021. 03. 16.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D54E91-41A3-4954-A385-AA41B3734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9EF78D-EBB5-42D9-820B-FBC3601BC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964C-9328-4513-A917-1E8CC9F6CB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860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489A92B-28EA-4EFC-A87A-7E46045A0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hu-HU" sz="6800"/>
              <a:t>Neurális hálózatok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373B25-FEB2-4777-A112-4BCB0E2F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l"/>
            <a:r>
              <a:rPr lang="hu-HU"/>
              <a:t>A biológiai neurontól a mélytanulásig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17FE52-EAC3-4C63-88FC-B88C9359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7" y="319988"/>
            <a:ext cx="10515600" cy="1067299"/>
          </a:xfrm>
        </p:spPr>
        <p:txBody>
          <a:bodyPr/>
          <a:lstStyle/>
          <a:p>
            <a:r>
              <a:rPr lang="hu-HU"/>
              <a:t>A biológiai neurontól a mesterségesig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5FD6986-266E-4027-AE0B-CCF56B945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21" r="6723"/>
          <a:stretch/>
        </p:blipFill>
        <p:spPr>
          <a:xfrm>
            <a:off x="305082" y="3849725"/>
            <a:ext cx="4448045" cy="27696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66B453A-6147-4B4B-B468-90493F704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82" y="1902755"/>
            <a:ext cx="1131832" cy="1061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3613CA9-5E0F-4C25-8C48-2D4A01E38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256640" y="1819888"/>
            <a:ext cx="1696846" cy="1227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9EC8F52A-423D-414D-9243-FBBA8FCC044E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1436914" y="2433677"/>
            <a:ext cx="10543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Kép 14">
            <a:extLst>
              <a:ext uri="{FF2B5EF4-FFF2-40B4-BE49-F238E27FC236}">
                <a16:creationId xmlns:a16="http://schemas.microsoft.com/office/drawing/2014/main" id="{27CC2081-47C1-4A72-A37E-A4208A5B1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487" y="4053021"/>
            <a:ext cx="3966481" cy="2363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F0A61DA2-0510-4CFF-B7A1-ED0D016F320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4753127" y="5234526"/>
            <a:ext cx="8773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12EBBBB4-2D77-42DD-8817-BAE8284173BC}"/>
              </a:ext>
            </a:extLst>
          </p:cNvPr>
          <p:cNvSpPr txBox="1"/>
          <p:nvPr/>
        </p:nvSpPr>
        <p:spPr>
          <a:xfrm>
            <a:off x="4753127" y="1558754"/>
            <a:ext cx="6762404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/>
              <a:t>A madarak repülésre inspirálták az embert, a bogáncsok a tépőzárat ihlették. A logikus lépés az volt, hogy az emberi agy által inspirálódva megpróbálunk intelligens gépeket létrehozni.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/>
              <a:t>Ahogy repülőgépek sem csapkodnak a szárnyaikkal, a mesterséges neuronok is megleheetősen ülönöznek a biológiai unokatestvéreiktől.</a:t>
            </a:r>
          </a:p>
        </p:txBody>
      </p:sp>
    </p:spTree>
    <p:extLst>
      <p:ext uri="{BB962C8B-B14F-4D97-AF65-F5344CB8AC3E}">
        <p14:creationId xmlns:p14="http://schemas.microsoft.com/office/powerpoint/2010/main" val="30597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924D00-6C1C-4D70-8719-0C85D308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hu-HU"/>
              <a:t>A Mesterséges Intelligencia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C0DB19-829D-4D5C-AFE0-885BE3F61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94521"/>
            <a:ext cx="5314543" cy="3375920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</a:pPr>
            <a:r>
              <a:rPr lang="hu-HU" sz="1800"/>
              <a:t>Tapasztalat alapján tanul</a:t>
            </a:r>
          </a:p>
          <a:p>
            <a:pPr marL="285750" indent="-285750">
              <a:spcAft>
                <a:spcPts val="600"/>
              </a:spcAft>
            </a:pPr>
            <a:r>
              <a:rPr lang="hu-HU" sz="1800"/>
              <a:t>Nem sötét mágia</a:t>
            </a:r>
          </a:p>
          <a:p>
            <a:pPr marL="285750" indent="-285750">
              <a:spcAft>
                <a:spcPts val="600"/>
              </a:spcAft>
            </a:pPr>
            <a:r>
              <a:rPr lang="hu-HU" sz="1800"/>
              <a:t>A jelenségeket fekete dobozként vizsgálja</a:t>
            </a:r>
          </a:p>
          <a:p>
            <a:pPr marL="285750" indent="-285750">
              <a:spcAft>
                <a:spcPts val="600"/>
              </a:spcAft>
            </a:pPr>
            <a:r>
              <a:rPr lang="hu-HU" sz="1800"/>
              <a:t>Változók közötti kapcsolatokat modellez</a:t>
            </a:r>
          </a:p>
          <a:p>
            <a:pPr marL="285750" indent="-285750">
              <a:spcAft>
                <a:spcPts val="600"/>
              </a:spcAft>
            </a:pPr>
            <a:r>
              <a:rPr lang="hu-HU" sz="1800"/>
              <a:t>Optimalizálási problémák megoldása</a:t>
            </a:r>
          </a:p>
          <a:p>
            <a:endParaRPr lang="hu-HU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6F48D50-B8DB-4975-9C22-3B88D47134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0" r="11186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233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80</Words>
  <Application>Microsoft Office PowerPoint</Application>
  <PresentationFormat>Szélesvásznú</PresentationFormat>
  <Paragraphs>11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Neurális hálózatok</vt:lpstr>
      <vt:lpstr>A biológiai neurontól a mesterségesig</vt:lpstr>
      <vt:lpstr>A Mesterséges Intelligencia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Neurális hálózatok</dc:title>
  <dc:creator>79760</dc:creator>
  <cp:lastModifiedBy>79760</cp:lastModifiedBy>
  <cp:revision>1</cp:revision>
  <dcterms:created xsi:type="dcterms:W3CDTF">2021-03-16T15:33:28Z</dcterms:created>
  <dcterms:modified xsi:type="dcterms:W3CDTF">2021-03-16T16:04:20Z</dcterms:modified>
</cp:coreProperties>
</file>