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417B-17C2-F243-B201-519C7BC07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DA2D0-433A-A219-BF87-05EA65AF5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A6D2-1687-39C4-BD64-CC90E002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D0B8-3E9A-966E-A010-B00FDB55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4CC7-6658-96A2-8FEF-3B6BFAEB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4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0B01-44D6-47DE-B386-55BCD16F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57317-D35A-9E3A-F918-D936C95D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DC23-0EEE-91B2-FF99-EA671289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B11C7-FAC5-58B6-8239-5A666C99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7B19-E677-0284-5D62-33BBB3B7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70987-4DD9-AB6C-9299-379A1C148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4221-CE96-D2B4-D1DF-3E3493F2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62D2-ABFE-D855-F965-C05E8D62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79CC-DEA1-23B8-55AB-FB641EA0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D42A-1850-2656-FD6D-DB406DBD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75FA-3230-BDCD-0402-2BEAD861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4664-A446-F601-E1D3-161F0DA3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EE01-6E73-8086-7968-BCCB944A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5553-5D13-8254-2451-260F0195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4C32-F08B-302B-C167-A233A6B8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D3F7-B213-C499-7A53-28CF005A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FEB61-63BF-A103-3AB6-7383EA5F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40A5-5776-D37B-2FF4-FB5F9B8B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41B4-F827-CB40-9C7C-23C93952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F911-7BF4-0745-F0DF-6D6B4C86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A9EA-B1CA-8A61-321F-93F8517F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35CD-3E2D-1C67-6C79-38767CC32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7EB5D-AC83-E767-D198-A2C915756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B02C0-11A4-E646-753D-4B1B1868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5AAB-8D59-7818-7316-B13602F2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3BA84-3277-2FA7-1596-8432A422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CED0-8CAA-770C-5245-1921F469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FE5F-0FE2-D486-54F7-0503F970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9B3EB-6CEA-39FC-D754-1E7435AE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A1543-5119-FDEF-96A2-199422E53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B571D-E54B-CD70-F214-1A1F5ED98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39655-B7F6-B2D6-4AEA-A7B1667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BCB0A-36E2-FDD1-E4B1-B7A365DE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95387-C94F-1F36-96B0-300F4822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7EC0-7B31-13DF-9459-A6CE0E85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1993E-4034-C3DC-6C35-0640F8FE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72869-A898-7DD1-E609-C72A753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A5577-24A8-D957-D41B-5FFD665B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46C17-822F-B753-DEF1-DCE2F6AC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F2A54-2E5E-A407-2227-F0BD3C21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0C1F-6D96-C38D-5F22-5597EA8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0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D3C9-1AF2-5138-157E-C86D56F1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6E5E-D0CD-4A79-5F8C-12D6D206F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B275F-B357-BCF1-8523-443323CB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73690-F4E1-BA62-BECB-05C1FE59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6F664-ADEF-7A45-31FB-276FA4D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B83C-9ABF-48CC-8A55-FC13253A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9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7247-FCD2-C329-DD85-A4A2539F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87E05-42BF-AD1D-50F7-D9BF24269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930F-DB0C-22BA-9BCF-1B38B0146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A22C-E555-5BC4-D619-3BD94E22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7D29E-04B4-7652-EFC8-BCA556A3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DB0CC-73FD-E7F5-6A12-CF986A07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9B37C-AC1A-D979-1C73-8A78940B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7B10-132F-9F88-F726-152E91A9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8439-8FF2-1975-E8CD-B4F4FBF35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F198-F6FB-4BE2-A4F1-D71B305A6631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DA99-6BD4-14A6-8F4D-06BDE98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D4C8-AE7D-974A-2593-CB0E1A326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5484-85F7-440D-A2EE-6A979C21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62155-AACD-118C-6A5A-BABD4503BF25}"/>
              </a:ext>
            </a:extLst>
          </p:cNvPr>
          <p:cNvSpPr/>
          <p:nvPr/>
        </p:nvSpPr>
        <p:spPr>
          <a:xfrm>
            <a:off x="4926984" y="2451340"/>
            <a:ext cx="1857080" cy="6693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09BB4-8ABA-EDDE-2776-DF7CF23C257A}"/>
              </a:ext>
            </a:extLst>
          </p:cNvPr>
          <p:cNvSpPr/>
          <p:nvPr/>
        </p:nvSpPr>
        <p:spPr>
          <a:xfrm>
            <a:off x="4926984" y="4280140"/>
            <a:ext cx="1857080" cy="66930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89A5C2-27A7-51B7-6680-994EB1248660}"/>
              </a:ext>
            </a:extLst>
          </p:cNvPr>
          <p:cNvSpPr/>
          <p:nvPr/>
        </p:nvSpPr>
        <p:spPr>
          <a:xfrm>
            <a:off x="3917577" y="2880952"/>
            <a:ext cx="878542" cy="1632039"/>
          </a:xfrm>
          <a:custGeom>
            <a:avLst/>
            <a:gdLst>
              <a:gd name="connsiteX0" fmla="*/ 502442 w 502442"/>
              <a:gd name="connsiteY0" fmla="*/ 0 h 1407458"/>
              <a:gd name="connsiteX1" fmla="*/ 419 w 502442"/>
              <a:gd name="connsiteY1" fmla="*/ 833717 h 1407458"/>
              <a:gd name="connsiteX2" fmla="*/ 421760 w 502442"/>
              <a:gd name="connsiteY2" fmla="*/ 1407458 h 14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442" h="1407458">
                <a:moveTo>
                  <a:pt x="502442" y="0"/>
                </a:moveTo>
                <a:cubicBezTo>
                  <a:pt x="258154" y="299570"/>
                  <a:pt x="13866" y="599141"/>
                  <a:pt x="419" y="833717"/>
                </a:cubicBezTo>
                <a:cubicBezTo>
                  <a:pt x="-13028" y="1068293"/>
                  <a:pt x="300737" y="1278964"/>
                  <a:pt x="421760" y="1407458"/>
                </a:cubicBezTo>
              </a:path>
            </a:pathLst>
          </a:custGeom>
          <a:noFill/>
          <a:ln w="381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786A900-A91D-FCBF-E370-D3CDCBB7B124}"/>
              </a:ext>
            </a:extLst>
          </p:cNvPr>
          <p:cNvSpPr/>
          <p:nvPr/>
        </p:nvSpPr>
        <p:spPr>
          <a:xfrm rot="10800000">
            <a:off x="6922973" y="2880951"/>
            <a:ext cx="878542" cy="1632039"/>
          </a:xfrm>
          <a:custGeom>
            <a:avLst/>
            <a:gdLst>
              <a:gd name="connsiteX0" fmla="*/ 502442 w 502442"/>
              <a:gd name="connsiteY0" fmla="*/ 0 h 1407458"/>
              <a:gd name="connsiteX1" fmla="*/ 419 w 502442"/>
              <a:gd name="connsiteY1" fmla="*/ 833717 h 1407458"/>
              <a:gd name="connsiteX2" fmla="*/ 421760 w 502442"/>
              <a:gd name="connsiteY2" fmla="*/ 1407458 h 14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442" h="1407458">
                <a:moveTo>
                  <a:pt x="502442" y="0"/>
                </a:moveTo>
                <a:cubicBezTo>
                  <a:pt x="258154" y="299570"/>
                  <a:pt x="13866" y="599141"/>
                  <a:pt x="419" y="833717"/>
                </a:cubicBezTo>
                <a:cubicBezTo>
                  <a:pt x="-13028" y="1068293"/>
                  <a:pt x="300737" y="1278964"/>
                  <a:pt x="421760" y="1407458"/>
                </a:cubicBezTo>
              </a:path>
            </a:pathLst>
          </a:custGeom>
          <a:noFill/>
          <a:ln w="381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EDB5635-D39B-2308-AEFE-1BFC5BF60970}"/>
              </a:ext>
            </a:extLst>
          </p:cNvPr>
          <p:cNvSpPr/>
          <p:nvPr/>
        </p:nvSpPr>
        <p:spPr>
          <a:xfrm>
            <a:off x="3279807" y="2629109"/>
            <a:ext cx="1435628" cy="2106706"/>
          </a:xfrm>
          <a:custGeom>
            <a:avLst/>
            <a:gdLst>
              <a:gd name="connsiteX0" fmla="*/ 1301157 w 1435628"/>
              <a:gd name="connsiteY0" fmla="*/ 2106706 h 2106706"/>
              <a:gd name="connsiteX1" fmla="*/ 55063 w 1435628"/>
              <a:gd name="connsiteY1" fmla="*/ 1290918 h 2106706"/>
              <a:gd name="connsiteX2" fmla="*/ 341934 w 1435628"/>
              <a:gd name="connsiteY2" fmla="*/ 170329 h 2106706"/>
              <a:gd name="connsiteX3" fmla="*/ 1435628 w 1435628"/>
              <a:gd name="connsiteY3" fmla="*/ 0 h 210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628" h="2106706">
                <a:moveTo>
                  <a:pt x="1301157" y="2106706"/>
                </a:moveTo>
                <a:cubicBezTo>
                  <a:pt x="758045" y="1860176"/>
                  <a:pt x="214933" y="1613647"/>
                  <a:pt x="55063" y="1290918"/>
                </a:cubicBezTo>
                <a:cubicBezTo>
                  <a:pt x="-104807" y="968189"/>
                  <a:pt x="111840" y="385482"/>
                  <a:pt x="341934" y="170329"/>
                </a:cubicBezTo>
                <a:cubicBezTo>
                  <a:pt x="572028" y="-44824"/>
                  <a:pt x="1054628" y="20917"/>
                  <a:pt x="1435628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95BE5-2A24-C3F0-5D87-BEFC63390400}"/>
              </a:ext>
            </a:extLst>
          </p:cNvPr>
          <p:cNvSpPr txBox="1"/>
          <p:nvPr/>
        </p:nvSpPr>
        <p:spPr>
          <a:xfrm>
            <a:off x="340658" y="3187820"/>
            <a:ext cx="30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[-0.023, 0.17, -0.007, -0.33]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978129-53A4-504D-96CC-91E8EEAE9F69}"/>
              </a:ext>
            </a:extLst>
          </p:cNvPr>
          <p:cNvSpPr txBox="1"/>
          <p:nvPr/>
        </p:nvSpPr>
        <p:spPr>
          <a:xfrm>
            <a:off x="3997621" y="3552692"/>
            <a:ext cx="30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8F6BCA-8918-557B-15EB-ECEFF87AF88D}"/>
              </a:ext>
            </a:extLst>
          </p:cNvPr>
          <p:cNvSpPr txBox="1"/>
          <p:nvPr/>
        </p:nvSpPr>
        <p:spPr>
          <a:xfrm>
            <a:off x="7802792" y="3380526"/>
            <a:ext cx="30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>
                <a:latin typeface="Arial Unicode MS"/>
              </a:rPr>
              <a:t>1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5F8866-FB45-33A7-C8FC-89BAFF05EE50}"/>
              </a:ext>
            </a:extLst>
          </p:cNvPr>
          <p:cNvGrpSpPr/>
          <p:nvPr/>
        </p:nvGrpSpPr>
        <p:grpSpPr>
          <a:xfrm>
            <a:off x="5526699" y="294969"/>
            <a:ext cx="2250141" cy="1754125"/>
            <a:chOff x="6096000" y="412376"/>
            <a:chExt cx="2250141" cy="1754125"/>
          </a:xfrm>
        </p:grpSpPr>
        <p:sp>
          <p:nvSpPr>
            <p:cNvPr id="29" name="Thought Bubble: Cloud 28">
              <a:extLst>
                <a:ext uri="{FF2B5EF4-FFF2-40B4-BE49-F238E27FC236}">
                  <a16:creationId xmlns:a16="http://schemas.microsoft.com/office/drawing/2014/main" id="{D7468D04-A274-7E91-8DBA-1DA57245244E}"/>
                </a:ext>
              </a:extLst>
            </p:cNvPr>
            <p:cNvSpPr/>
            <p:nvPr/>
          </p:nvSpPr>
          <p:spPr>
            <a:xfrm>
              <a:off x="6096000" y="412376"/>
              <a:ext cx="2250141" cy="1754125"/>
            </a:xfrm>
            <a:prstGeom prst="cloudCallou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picture containing text, vector graphics, sushi&#10;&#10;Description automatically generated">
              <a:extLst>
                <a:ext uri="{FF2B5EF4-FFF2-40B4-BE49-F238E27FC236}">
                  <a16:creationId xmlns:a16="http://schemas.microsoft.com/office/drawing/2014/main" id="{78CD2A20-0B00-23D3-0FFC-9AC2FD805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334" y="656242"/>
              <a:ext cx="1241181" cy="1363049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764C572-E30C-64D5-0FF2-A6FE48C6E60A}"/>
              </a:ext>
            </a:extLst>
          </p:cNvPr>
          <p:cNvSpPr txBox="1"/>
          <p:nvPr/>
        </p:nvSpPr>
        <p:spPr>
          <a:xfrm>
            <a:off x="8094809" y="3253477"/>
            <a:ext cx="493697" cy="59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</a:t>
            </a:r>
            <a:endParaRPr kumimoji="0" lang="en-US" altLang="en-US" sz="6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AB4867-F2AB-B6B4-E7B4-0E0B4E4CB298}"/>
              </a:ext>
            </a:extLst>
          </p:cNvPr>
          <p:cNvSpPr txBox="1"/>
          <p:nvPr/>
        </p:nvSpPr>
        <p:spPr>
          <a:xfrm>
            <a:off x="5497336" y="2462061"/>
            <a:ext cx="493697" cy="59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</a:t>
            </a:r>
            <a:endParaRPr kumimoji="0" lang="en-US" altLang="en-US" sz="6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786DD0-C06B-E87D-B908-597419BB2B68}"/>
              </a:ext>
            </a:extLst>
          </p:cNvPr>
          <p:cNvSpPr txBox="1"/>
          <p:nvPr/>
        </p:nvSpPr>
        <p:spPr>
          <a:xfrm>
            <a:off x="5279850" y="294969"/>
            <a:ext cx="493697" cy="59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</a:t>
            </a:r>
            <a:endParaRPr kumimoji="0" lang="en-US" altLang="en-US" sz="6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50DC46-6C65-2976-193C-9F0EFB2345F1}"/>
              </a:ext>
            </a:extLst>
          </p:cNvPr>
          <p:cNvSpPr txBox="1"/>
          <p:nvPr/>
        </p:nvSpPr>
        <p:spPr>
          <a:xfrm>
            <a:off x="5494633" y="4325026"/>
            <a:ext cx="493697" cy="59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</a:t>
            </a:r>
            <a:endParaRPr kumimoji="0" lang="en-US" altLang="en-US" sz="6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07FDC1-956B-1F37-DA21-9890FF225345}"/>
              </a:ext>
            </a:extLst>
          </p:cNvPr>
          <p:cNvSpPr txBox="1"/>
          <p:nvPr/>
        </p:nvSpPr>
        <p:spPr>
          <a:xfrm>
            <a:off x="4521758" y="3450643"/>
            <a:ext cx="493697" cy="59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</a:t>
            </a:r>
            <a:endParaRPr kumimoji="0" lang="en-US" altLang="en-US" sz="6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251B27-BBB3-7480-224A-6C0C9413A78B}"/>
              </a:ext>
            </a:extLst>
          </p:cNvPr>
          <p:cNvSpPr txBox="1"/>
          <p:nvPr/>
        </p:nvSpPr>
        <p:spPr>
          <a:xfrm>
            <a:off x="1613327" y="2629109"/>
            <a:ext cx="493697" cy="59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</a:t>
            </a:r>
            <a:endParaRPr kumimoji="0" lang="en-US" altLang="en-US" sz="6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0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Kuknyó Dániel</dc:creator>
  <cp:lastModifiedBy>Kuknyó Dániel</cp:lastModifiedBy>
  <cp:revision>1</cp:revision>
  <dcterms:created xsi:type="dcterms:W3CDTF">2022-05-06T11:39:31Z</dcterms:created>
  <dcterms:modified xsi:type="dcterms:W3CDTF">2022-05-06T12:48:27Z</dcterms:modified>
</cp:coreProperties>
</file>