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189560" name=""/>
          <p:cNvSpPr txBox="1"/>
          <p:nvPr/>
        </p:nvSpPr>
        <p:spPr bwMode="auto">
          <a:xfrm rot="0" flipH="0" flipV="0">
            <a:off x="1749600" y="954000"/>
            <a:ext cx="1321648" cy="91443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>
                <a:latin typeface="Times New Roman"/>
                <a:cs typeface="Times New Roman"/>
              </a:rPr>
              <a:t>Roundabout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1153823002" name=""/>
          <p:cNvSpPr txBox="1"/>
          <p:nvPr/>
        </p:nvSpPr>
        <p:spPr bwMode="auto">
          <a:xfrm rot="0" flipH="0" flipV="0">
            <a:off x="4393363" y="954000"/>
            <a:ext cx="1322151" cy="91443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>
                <a:latin typeface="Times New Roman"/>
                <a:cs typeface="Times New Roman"/>
              </a:rPr>
              <a:t>Traffic light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1769861928" name=""/>
          <p:cNvSpPr txBox="1"/>
          <p:nvPr/>
        </p:nvSpPr>
        <p:spPr bwMode="auto">
          <a:xfrm rot="0" flipH="0" flipV="0">
            <a:off x="3071212" y="2997713"/>
            <a:ext cx="1322834" cy="91443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endParaRPr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>
                <a:latin typeface="Times New Roman"/>
                <a:cs typeface="Times New Roman"/>
              </a:rPr>
              <a:t>Right-hand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5399977" flipH="0" flipV="1">
            <a:off x="2220249" y="1771200"/>
            <a:ext cx="1129277" cy="132215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034218" name=""/>
          <p:cNvCxnSpPr>
            <a:cxnSpLocks/>
          </p:cNvCxnSpPr>
          <p:nvPr/>
        </p:nvCxnSpPr>
        <p:spPr bwMode="auto">
          <a:xfrm rot="10799989" flipH="0" flipV="1">
            <a:off x="3071212" y="1259169"/>
            <a:ext cx="132215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304701" name=""/>
          <p:cNvCxnSpPr>
            <a:cxnSpLocks/>
          </p:cNvCxnSpPr>
          <p:nvPr/>
        </p:nvCxnSpPr>
        <p:spPr bwMode="auto">
          <a:xfrm rot="5399977" flipH="0" flipV="1">
            <a:off x="2881325" y="1771999"/>
            <a:ext cx="1129276" cy="132215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475078" name=""/>
          <p:cNvCxnSpPr>
            <a:cxnSpLocks/>
          </p:cNvCxnSpPr>
          <p:nvPr/>
        </p:nvCxnSpPr>
        <p:spPr bwMode="auto">
          <a:xfrm rot="10799989" flipH="0" flipV="1">
            <a:off x="3070800" y="1562400"/>
            <a:ext cx="132215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475633" name=""/>
          <p:cNvCxnSpPr>
            <a:cxnSpLocks/>
          </p:cNvCxnSpPr>
          <p:nvPr/>
        </p:nvCxnSpPr>
        <p:spPr bwMode="auto">
          <a:xfrm rot="16199969" flipH="0" flipV="0">
            <a:off x="3542256" y="1772142"/>
            <a:ext cx="1129277" cy="13218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051701" name=""/>
          <p:cNvCxnSpPr>
            <a:cxnSpLocks/>
          </p:cNvCxnSpPr>
          <p:nvPr/>
        </p:nvCxnSpPr>
        <p:spPr bwMode="auto">
          <a:xfrm rot="16199969" flipH="0" flipV="0">
            <a:off x="4143600" y="1771200"/>
            <a:ext cx="1129276" cy="132186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4440745" name=""/>
          <p:cNvSpPr txBox="1"/>
          <p:nvPr/>
        </p:nvSpPr>
        <p:spPr bwMode="auto">
          <a:xfrm flipH="0" flipV="0">
            <a:off x="3172862" y="823032"/>
            <a:ext cx="111913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Cambria Math"/>
                <a:ea typeface="Cambria Math"/>
                <a:cs typeface="Cambria Math"/>
              </a:rPr>
              <a:t>𝜶’</a:t>
            </a:r>
            <a:endParaRPr/>
          </a:p>
        </p:txBody>
      </p:sp>
      <p:sp>
        <p:nvSpPr>
          <p:cNvPr id="353064035" name=""/>
          <p:cNvSpPr txBox="1"/>
          <p:nvPr/>
        </p:nvSpPr>
        <p:spPr bwMode="auto">
          <a:xfrm flipH="0" flipV="0">
            <a:off x="3445231" y="1562399"/>
            <a:ext cx="573395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Cambria Math"/>
                <a:ea typeface="Cambria Math"/>
                <a:cs typeface="Cambria Math"/>
              </a:rPr>
              <a:t>𝜶</a:t>
            </a:r>
            <a:endParaRPr/>
          </a:p>
        </p:txBody>
      </p:sp>
      <p:sp>
        <p:nvSpPr>
          <p:cNvPr id="50275460" name=""/>
          <p:cNvSpPr txBox="1"/>
          <p:nvPr/>
        </p:nvSpPr>
        <p:spPr bwMode="auto">
          <a:xfrm flipH="0" flipV="0">
            <a:off x="2138077" y="2359093"/>
            <a:ext cx="74833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Cambria Math"/>
                <a:ea typeface="Cambria Math"/>
                <a:cs typeface="Cambria Math"/>
              </a:rPr>
              <a:t>𝜷’</a:t>
            </a:r>
            <a:endParaRPr/>
          </a:p>
        </p:txBody>
      </p:sp>
      <p:sp>
        <p:nvSpPr>
          <p:cNvPr id="11154767" name=""/>
          <p:cNvSpPr txBox="1"/>
          <p:nvPr/>
        </p:nvSpPr>
        <p:spPr bwMode="auto">
          <a:xfrm flipH="0" flipV="0">
            <a:off x="2886341" y="1993298"/>
            <a:ext cx="1119243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Cambria Math"/>
                <a:ea typeface="Cambria Math"/>
                <a:cs typeface="Cambria Math"/>
              </a:rPr>
              <a:t>𝜷</a:t>
            </a:r>
            <a:endParaRPr/>
          </a:p>
        </p:txBody>
      </p:sp>
      <p:sp>
        <p:nvSpPr>
          <p:cNvPr id="1381378860" name=""/>
          <p:cNvSpPr txBox="1"/>
          <p:nvPr/>
        </p:nvSpPr>
        <p:spPr bwMode="auto">
          <a:xfrm flipH="0" flipV="0">
            <a:off x="3547398" y="1993298"/>
            <a:ext cx="1119351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Cambria Math"/>
                <a:ea typeface="Cambria Math"/>
                <a:cs typeface="Cambria Math"/>
              </a:rPr>
              <a:t>𝜸</a:t>
            </a:r>
            <a:endParaRPr/>
          </a:p>
        </p:txBody>
      </p:sp>
      <p:sp>
        <p:nvSpPr>
          <p:cNvPr id="880350939" name=""/>
          <p:cNvSpPr txBox="1"/>
          <p:nvPr/>
        </p:nvSpPr>
        <p:spPr bwMode="auto">
          <a:xfrm flipH="0" flipV="0">
            <a:off x="4494708" y="2359093"/>
            <a:ext cx="1119530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Cambria Math"/>
                <a:ea typeface="Cambria Math"/>
                <a:cs typeface="Cambria Math"/>
              </a:rPr>
              <a:t>𝜸’</a:t>
            </a:r>
            <a:endParaRPr/>
          </a:p>
        </p:txBody>
      </p:sp>
      <p:cxnSp>
        <p:nvCxnSpPr>
          <p:cNvPr id="687408796" name=""/>
          <p:cNvCxnSpPr>
            <a:cxnSpLocks/>
          </p:cNvCxnSpPr>
          <p:nvPr/>
        </p:nvCxnSpPr>
        <p:spPr bwMode="auto">
          <a:xfrm rot="5399943" flipH="0" flipV="1">
            <a:off x="2881332" y="1771998"/>
            <a:ext cx="1129275" cy="132214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2022-10-02T16:04:02Z</dcterms:modified>
  <cp:category/>
  <cp:contentStatus/>
  <cp:version/>
</cp:coreProperties>
</file>