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95055"/>
  </p:normalViewPr>
  <p:slideViewPr>
    <p:cSldViewPr snapToGrid="0">
      <p:cViewPr varScale="1">
        <p:scale>
          <a:sx n="81" d="100"/>
          <a:sy n="81" d="100"/>
        </p:scale>
        <p:origin x="2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0E44-9D2A-4BAA-89E7-0E168EDE93F0}" type="datetimeFigureOut">
              <a:rPr lang="en-US"/>
              <a:t>11/7/15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9B01-8F1E-4C22-BDA3-10AF0F882E3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9B01-8F1E-4C22-BDA3-10AF0F882E3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590" y="915770"/>
            <a:ext cx="6690568" cy="175432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dirty="0">
                <a:latin typeface="Courier New" charset="0"/>
                <a:cs typeface="Courier New" charset="0"/>
              </a:rPr>
              <a:t>1 void </a:t>
            </a:r>
            <a:r>
              <a:rPr lang="en-US" sz="1200" dirty="0" err="1">
                <a:latin typeface="Courier New" charset="0"/>
                <a:cs typeface="Courier New" charset="0"/>
              </a:rPr>
              <a:t>TMhashtable_update</a:t>
            </a:r>
            <a:r>
              <a:rPr lang="en-US" sz="1200" dirty="0">
                <a:latin typeface="Courier New" charset="0"/>
                <a:cs typeface="Courier New" charset="0"/>
              </a:rPr>
              <a:t>(TM_ARGDECL </a:t>
            </a:r>
            <a:r>
              <a:rPr lang="en-US" sz="1200" dirty="0" err="1">
                <a:latin typeface="Courier New" charset="0"/>
                <a:cs typeface="Courier New" charset="0"/>
              </a:rPr>
              <a:t>hashtable_t</a:t>
            </a:r>
            <a:r>
              <a:rPr lang="en-US" sz="1200" dirty="0">
                <a:latin typeface="Courier New" charset="0"/>
                <a:cs typeface="Courier New" charset="0"/>
              </a:rPr>
              <a:t>* </a:t>
            </a:r>
            <a:r>
              <a:rPr lang="en-US" sz="1200" dirty="0" err="1">
                <a:latin typeface="Courier New" charset="0"/>
                <a:cs typeface="Courier New" charset="0"/>
              </a:rPr>
              <a:t>hashtablePtr</a:t>
            </a:r>
            <a:r>
              <a:rPr lang="en-US" sz="1200" dirty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2                         void* </a:t>
            </a:r>
            <a:r>
              <a:rPr lang="en-US" sz="1200" dirty="0" err="1">
                <a:latin typeface="Courier New" charset="0"/>
                <a:cs typeface="Courier New" charset="0"/>
              </a:rPr>
              <a:t>keyPtr</a:t>
            </a:r>
            <a:r>
              <a:rPr lang="en-US" sz="1200" dirty="0">
                <a:latin typeface="Courier New" charset="0"/>
                <a:cs typeface="Courier New" charset="0"/>
              </a:rPr>
              <a:t>, void* </a:t>
            </a:r>
            <a:r>
              <a:rPr lang="en-US" sz="1200" dirty="0" err="1">
                <a:latin typeface="Courier New" charset="0"/>
                <a:cs typeface="Courier New" charset="0"/>
              </a:rPr>
              <a:t>dataPtr</a:t>
            </a:r>
            <a:r>
              <a:rPr lang="en-US" sz="1200" dirty="0">
                <a:latin typeface="Courier New" charset="0"/>
                <a:cs typeface="Courier New" charset="0"/>
              </a:rPr>
              <a:t>) {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3    </a:t>
            </a:r>
            <a:r>
              <a:rPr lang="en-US" sz="1200" dirty="0" err="1">
                <a:latin typeface="Courier New" charset="0"/>
                <a:cs typeface="Courier New" charset="0"/>
              </a:rPr>
              <a:t>list_t</a:t>
            </a:r>
            <a:r>
              <a:rPr lang="en-US" sz="1200" dirty="0">
                <a:latin typeface="Courier New" charset="0"/>
                <a:cs typeface="Courier New" charset="0"/>
              </a:rPr>
              <a:t>* </a:t>
            </a:r>
            <a:r>
              <a:rPr lang="en-US" sz="1200" dirty="0" err="1">
                <a:latin typeface="Courier New" charset="0"/>
                <a:cs typeface="Courier New" charset="0"/>
              </a:rPr>
              <a:t>chainPtr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get_chain</a:t>
            </a:r>
            <a:r>
              <a:rPr lang="en-US" sz="1200" dirty="0">
                <a:latin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cs typeface="Courier New" charset="0"/>
              </a:rPr>
              <a:t>hashtablePtr</a:t>
            </a:r>
            <a:r>
              <a:rPr lang="en-US" sz="1200" dirty="0">
                <a:latin typeface="Courier New" charset="0"/>
                <a:cs typeface="Courier New" charset="0"/>
              </a:rPr>
              <a:t>, </a:t>
            </a:r>
            <a:r>
              <a:rPr lang="en-US" sz="1200" dirty="0" err="1">
                <a:latin typeface="Courier New" charset="0"/>
                <a:cs typeface="Courier New" charset="0"/>
              </a:rPr>
              <a:t>keyPtr</a:t>
            </a:r>
            <a:r>
              <a:rPr lang="en-US" sz="1200" dirty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4    </a:t>
            </a:r>
            <a:r>
              <a:rPr lang="en-US" sz="1200" dirty="0" err="1">
                <a:latin typeface="Courier New" charset="0"/>
                <a:cs typeface="Courier New" charset="0"/>
              </a:rPr>
              <a:t>pair_t</a:t>
            </a:r>
            <a:r>
              <a:rPr lang="en-US" sz="1200" dirty="0">
                <a:latin typeface="Courier New" charset="0"/>
                <a:cs typeface="Courier New" charset="0"/>
              </a:rPr>
              <a:t>* </a:t>
            </a:r>
            <a:r>
              <a:rPr lang="en-US" sz="1200" dirty="0" err="1">
                <a:latin typeface="Courier New" charset="0"/>
                <a:cs typeface="Courier New" charset="0"/>
              </a:rPr>
              <a:t>pairPtr</a:t>
            </a:r>
            <a:r>
              <a:rPr lang="en-US" sz="12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5    </a:t>
            </a:r>
            <a:r>
              <a:rPr lang="en-US" sz="1200" dirty="0" err="1">
                <a:latin typeface="Courier New" charset="0"/>
                <a:cs typeface="Courier New" charset="0"/>
              </a:rPr>
              <a:t>pair_t</a:t>
            </a:r>
            <a:r>
              <a:rPr lang="en-US" sz="1200" dirty="0">
                <a:latin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cs typeface="Courier New" charset="0"/>
              </a:rPr>
              <a:t>updatePair</a:t>
            </a:r>
            <a:r>
              <a:rPr lang="en-US" sz="12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6    </a:t>
            </a:r>
            <a:r>
              <a:rPr lang="en-US" sz="1200" dirty="0" err="1">
                <a:latin typeface="Courier New" charset="0"/>
                <a:cs typeface="Courier New" charset="0"/>
              </a:rPr>
              <a:t>updatePair.firstPtr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keyPtr</a:t>
            </a:r>
            <a:r>
              <a:rPr lang="en-US" sz="12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7    </a:t>
            </a:r>
            <a:r>
              <a:rPr lang="en-US" sz="1200" dirty="0" err="1">
                <a:latin typeface="Courier New" charset="0"/>
                <a:cs typeface="Courier New" charset="0"/>
              </a:rPr>
              <a:t>pairPtr</a:t>
            </a:r>
            <a:r>
              <a:rPr lang="en-US" sz="1200" dirty="0">
                <a:latin typeface="Courier New" charset="0"/>
                <a:cs typeface="Courier New" charset="0"/>
              </a:rPr>
              <a:t> = (</a:t>
            </a:r>
            <a:r>
              <a:rPr lang="en-US" sz="1200" dirty="0" err="1">
                <a:latin typeface="Courier New" charset="0"/>
                <a:cs typeface="Courier New" charset="0"/>
              </a:rPr>
              <a:t>pair_t</a:t>
            </a:r>
            <a:r>
              <a:rPr lang="en-US" sz="1200" dirty="0">
                <a:latin typeface="Courier New" charset="0"/>
                <a:cs typeface="Courier New" charset="0"/>
              </a:rPr>
              <a:t>*)TMLIST_FIND(</a:t>
            </a:r>
            <a:r>
              <a:rPr lang="en-US" sz="1200" dirty="0" err="1">
                <a:latin typeface="Courier New" charset="0"/>
                <a:cs typeface="Courier New" charset="0"/>
              </a:rPr>
              <a:t>chainPtr</a:t>
            </a:r>
            <a:r>
              <a:rPr lang="en-US" sz="1200" dirty="0">
                <a:latin typeface="Courier New" charset="0"/>
                <a:cs typeface="Courier New" charset="0"/>
              </a:rPr>
              <a:t>, &amp;</a:t>
            </a:r>
            <a:r>
              <a:rPr lang="en-US" sz="1200" dirty="0" err="1">
                <a:latin typeface="Courier New" charset="0"/>
                <a:cs typeface="Courier New" charset="0"/>
              </a:rPr>
              <a:t>updatePair</a:t>
            </a:r>
            <a:r>
              <a:rPr lang="en-US" sz="1200" dirty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8    </a:t>
            </a:r>
            <a:r>
              <a:rPr lang="en-US" sz="1200" dirty="0" err="1">
                <a:latin typeface="Courier New" charset="0"/>
                <a:cs typeface="Courier New" charset="0"/>
              </a:rPr>
              <a:t>pairPtr</a:t>
            </a:r>
            <a:r>
              <a:rPr lang="en-US" sz="1200" dirty="0">
                <a:latin typeface="Courier New" charset="0"/>
                <a:cs typeface="Courier New" charset="0"/>
              </a:rPr>
              <a:t>-&gt;</a:t>
            </a:r>
            <a:r>
              <a:rPr lang="en-US" sz="1200" dirty="0" err="1">
                <a:latin typeface="Courier New" charset="0"/>
                <a:cs typeface="Courier New" charset="0"/>
              </a:rPr>
              <a:t>secondPtr</a:t>
            </a:r>
            <a:r>
              <a:rPr lang="en-US" sz="1200" dirty="0">
                <a:latin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cs typeface="Courier New" charset="0"/>
              </a:rPr>
              <a:t>dataPtr</a:t>
            </a:r>
            <a:r>
              <a:rPr lang="en-US" sz="1200" dirty="0">
                <a:latin typeface="Courier New" charset="0"/>
                <a:cs typeface="Courier New" charset="0"/>
              </a:rPr>
              <a:t>;</a:t>
            </a:r>
          </a:p>
          <a:p>
            <a:r>
              <a:rPr lang="en-US" sz="1200" dirty="0">
                <a:latin typeface="Courier New" charset="0"/>
                <a:cs typeface="Courier New" charset="0"/>
              </a:rPr>
              <a:t>9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590" y="4068065"/>
            <a:ext cx="5582502" cy="193899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1 void </a:t>
            </a:r>
            <a:r>
              <a:rPr lang="en-US" sz="1200" dirty="0" err="1">
                <a:latin typeface="Courier New"/>
                <a:cs typeface="Courier New"/>
              </a:rPr>
              <a:t>hashtable_update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hashtable_t</a:t>
            </a:r>
            <a:r>
              <a:rPr lang="en-US" sz="1200" dirty="0">
                <a:latin typeface="Courier New"/>
                <a:cs typeface="Courier New"/>
              </a:rPr>
              <a:t>* </a:t>
            </a:r>
            <a:r>
              <a:rPr lang="en-US" sz="1200" dirty="0" err="1">
                <a:latin typeface="Courier New"/>
                <a:cs typeface="Courier New"/>
              </a:rPr>
              <a:t>hashtablePtr</a:t>
            </a:r>
            <a:r>
              <a:rPr lang="en-US" sz="1200" dirty="0">
                <a:latin typeface="Courier New"/>
                <a:cs typeface="Courier New"/>
              </a:rPr>
              <a:t>, </a:t>
            </a:r>
          </a:p>
          <a:p>
            <a:r>
              <a:rPr lang="en-US" sz="1200" dirty="0">
                <a:latin typeface="Courier New"/>
                <a:cs typeface="Courier New"/>
              </a:rPr>
              <a:t>2                       void* </a:t>
            </a:r>
            <a:r>
              <a:rPr lang="en-US" sz="1200" dirty="0" err="1">
                <a:latin typeface="Courier New"/>
                <a:cs typeface="Courier New"/>
              </a:rPr>
              <a:t>keyPtr</a:t>
            </a:r>
            <a:r>
              <a:rPr lang="en-US" sz="1200" dirty="0">
                <a:latin typeface="Courier New"/>
                <a:cs typeface="Courier New"/>
              </a:rPr>
              <a:t>, void* </a:t>
            </a:r>
            <a:r>
              <a:rPr lang="en-US" sz="1200" dirty="0" err="1">
                <a:latin typeface="Courier New"/>
                <a:cs typeface="Courier New"/>
              </a:rPr>
              <a:t>dataPtr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r>
              <a:rPr lang="en-US" sz="1200" dirty="0">
                <a:latin typeface="Courier New"/>
                <a:cs typeface="Courier New"/>
              </a:rPr>
              <a:t>3    </a:t>
            </a:r>
            <a:r>
              <a:rPr lang="en-US" sz="1200" dirty="0" err="1">
                <a:latin typeface="Courier New"/>
                <a:cs typeface="Courier New"/>
              </a:rPr>
              <a:t>list_t</a:t>
            </a:r>
            <a:r>
              <a:rPr lang="en-US" sz="1200" dirty="0">
                <a:latin typeface="Courier New"/>
                <a:cs typeface="Courier New"/>
              </a:rPr>
              <a:t>* </a:t>
            </a:r>
            <a:r>
              <a:rPr lang="en-US" sz="1200" dirty="0" err="1">
                <a:latin typeface="Courier New"/>
                <a:cs typeface="Courier New"/>
              </a:rPr>
              <a:t>chainPtr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get_chain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hashtablePtr</a:t>
            </a:r>
            <a:r>
              <a:rPr lang="en-US" sz="1200" dirty="0">
                <a:latin typeface="Courier New"/>
                <a:cs typeface="Courier New"/>
              </a:rPr>
              <a:t>, </a:t>
            </a:r>
            <a:r>
              <a:rPr lang="en-US" sz="1200" dirty="0" err="1">
                <a:latin typeface="Courier New"/>
                <a:cs typeface="Courier New"/>
              </a:rPr>
              <a:t>keyPtr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4    </a:t>
            </a:r>
            <a:r>
              <a:rPr lang="en-US" sz="1200" dirty="0" err="1">
                <a:latin typeface="Courier New"/>
                <a:cs typeface="Courier New"/>
              </a:rPr>
              <a:t>pair_t</a:t>
            </a:r>
            <a:r>
              <a:rPr lang="en-US" sz="1200" dirty="0">
                <a:latin typeface="Courier New"/>
                <a:cs typeface="Courier New"/>
              </a:rPr>
              <a:t>* </a:t>
            </a:r>
            <a:r>
              <a:rPr lang="en-US" sz="1200" dirty="0" err="1">
                <a:latin typeface="Courier New"/>
                <a:cs typeface="Courier New"/>
              </a:rPr>
              <a:t>pairPtr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5    </a:t>
            </a:r>
            <a:r>
              <a:rPr lang="en-US" sz="1200" dirty="0" err="1">
                <a:latin typeface="Courier New"/>
                <a:cs typeface="Courier New"/>
              </a:rPr>
              <a:t>pair_t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updatePair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6    </a:t>
            </a:r>
            <a:r>
              <a:rPr lang="en-US" sz="1200" dirty="0" err="1">
                <a:latin typeface="Courier New"/>
                <a:cs typeface="Courier New"/>
              </a:rPr>
              <a:t>updatePair.firstPtr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keyPtr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7    </a:t>
            </a:r>
            <a:r>
              <a:rPr lang="en-US" sz="1200" dirty="0" err="1">
                <a:latin typeface="Courier New"/>
                <a:cs typeface="Courier New"/>
              </a:rPr>
              <a:t>pairPtr</a:t>
            </a:r>
            <a:r>
              <a:rPr lang="en-US" sz="1200" dirty="0">
                <a:latin typeface="Courier New"/>
                <a:cs typeface="Courier New"/>
              </a:rPr>
              <a:t> = (</a:t>
            </a:r>
            <a:r>
              <a:rPr lang="en-US" sz="1200" dirty="0" err="1">
                <a:latin typeface="Courier New"/>
                <a:cs typeface="Courier New"/>
              </a:rPr>
              <a:t>pair_t</a:t>
            </a:r>
            <a:r>
              <a:rPr lang="en-US" sz="1200" dirty="0">
                <a:latin typeface="Courier New"/>
                <a:cs typeface="Courier New"/>
              </a:rPr>
              <a:t>*)</a:t>
            </a:r>
            <a:r>
              <a:rPr lang="en-US" sz="1200" dirty="0" err="1">
                <a:latin typeface="Courier New"/>
                <a:cs typeface="Courier New"/>
              </a:rPr>
              <a:t>list_find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chainPtr</a:t>
            </a:r>
            <a:r>
              <a:rPr lang="en-US" sz="1200" dirty="0">
                <a:latin typeface="Courier New"/>
                <a:cs typeface="Courier New"/>
              </a:rPr>
              <a:t>, &amp;</a:t>
            </a:r>
            <a:r>
              <a:rPr lang="en-US" sz="1200" dirty="0" err="1">
                <a:latin typeface="Courier New"/>
                <a:cs typeface="Courier New"/>
              </a:rPr>
              <a:t>updatePair</a:t>
            </a:r>
            <a:r>
              <a:rPr lang="en-US" sz="1200" dirty="0"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latin typeface="Courier New"/>
                <a:cs typeface="Courier New"/>
              </a:rPr>
              <a:t>8    </a:t>
            </a:r>
            <a:r>
              <a:rPr lang="en-US" sz="1200" dirty="0" err="1">
                <a:latin typeface="Courier New"/>
                <a:cs typeface="Courier New"/>
              </a:rPr>
              <a:t>pairPtr</a:t>
            </a:r>
            <a:r>
              <a:rPr lang="en-US" sz="1200" dirty="0">
                <a:latin typeface="Courier New"/>
                <a:cs typeface="Courier New"/>
              </a:rPr>
              <a:t>-&gt;</a:t>
            </a:r>
            <a:r>
              <a:rPr lang="en-US" sz="1200" dirty="0" err="1">
                <a:latin typeface="Courier New"/>
                <a:cs typeface="Courier New"/>
              </a:rPr>
              <a:t>secondPtr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dataPtr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9 }</a:t>
            </a:r>
          </a:p>
          <a:p>
            <a:endParaRPr lang="en-US" sz="1200" dirty="0">
              <a:latin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507" y="2485207"/>
            <a:ext cx="2385615" cy="4370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禁止的操作，</a:t>
            </a:r>
            <a:b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导致运行时错误</a:t>
            </a:r>
            <a:endParaRPr lang="en-US" sz="1400" i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16200" y="958347"/>
            <a:ext cx="975299" cy="2317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84928" y="2044449"/>
            <a:ext cx="1084343" cy="23177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03209" y="728587"/>
            <a:ext cx="207971" cy="19579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32814" y="1781503"/>
            <a:ext cx="287848" cy="26916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3360232" y="1541049"/>
            <a:ext cx="2093691" cy="4370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要求</a:t>
            </a:r>
            <a:r>
              <a:rPr lang="zh-CN" altLang="en-US" sz="1400" i="1" smtClean="0">
                <a:solidFill>
                  <a:srgbClr val="C00000"/>
                </a:solidFill>
                <a:latin typeface="Times New Roman"/>
                <a:cs typeface="Times New Roman"/>
              </a:rPr>
              <a:t>第三方库</a:t>
            </a:r>
            <a:br>
              <a:rPr lang="zh-CN" altLang="en-US" sz="1400" i="1" smtClean="0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zh-CN" altLang="en-US" sz="1400" i="1" smtClean="0">
                <a:solidFill>
                  <a:srgbClr val="C00000"/>
                </a:solidFill>
                <a:latin typeface="Times New Roman"/>
                <a:cs typeface="Times New Roman"/>
              </a:rPr>
              <a:t>支持事务性接口</a:t>
            </a:r>
            <a:endParaRPr lang="en-US" sz="1400" i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8373" y="3588588"/>
            <a:ext cx="490451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无需更改的</a:t>
            </a:r>
            <a:r>
              <a:rPr lang="zh-CN" altLang="en-US" sz="1400" i="1" smtClean="0">
                <a:solidFill>
                  <a:srgbClr val="0000FF"/>
                </a:solidFill>
                <a:latin typeface="Times New Roman"/>
                <a:cs typeface="Times New Roman"/>
              </a:rPr>
              <a:t>语法和语义</a:t>
            </a:r>
            <a:endParaRPr lang="en-US" sz="1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9763" y="5648745"/>
            <a:ext cx="3851719" cy="437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zh-CN" altLang="en-US" sz="1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有效的</a:t>
            </a:r>
            <a:r>
              <a:rPr lang="zh-CN" altLang="en-US" sz="1400" i="1" smtClean="0">
                <a:solidFill>
                  <a:srgbClr val="0000FF"/>
                </a:solidFill>
                <a:latin typeface="Times New Roman"/>
                <a:cs typeface="Times New Roman"/>
              </a:rPr>
              <a:t>操作，持久性内存系统</a:t>
            </a:r>
            <a:br>
              <a:rPr lang="zh-CN" altLang="en-US" sz="1400" i="1" smtClean="0">
                <a:solidFill>
                  <a:srgbClr val="0000FF"/>
                </a:solidFill>
                <a:latin typeface="Times New Roman"/>
                <a:cs typeface="Times New Roman"/>
              </a:rPr>
            </a:br>
            <a:r>
              <a:rPr lang="zh-CN" altLang="en-US" sz="1400" i="1" smtClean="0">
                <a:solidFill>
                  <a:srgbClr val="0000FF"/>
                </a:solidFill>
                <a:latin typeface="Times New Roman"/>
                <a:cs typeface="Times New Roman"/>
              </a:rPr>
              <a:t>保证</a:t>
            </a:r>
            <a:r>
              <a:rPr lang="zh-CN" altLang="en-US" sz="1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故障时</a:t>
            </a:r>
            <a:r>
              <a:rPr lang="zh-CN" altLang="en-US" sz="1400" i="1" smtClean="0">
                <a:solidFill>
                  <a:srgbClr val="0000FF"/>
                </a:solidFill>
                <a:latin typeface="Times New Roman"/>
                <a:cs typeface="Times New Roman"/>
              </a:rPr>
              <a:t>数据一致性</a:t>
            </a:r>
            <a:endParaRPr lang="en-US" sz="14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2" y="420960"/>
            <a:ext cx="426314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手工声明事务或持久性数据</a:t>
            </a:r>
            <a:r>
              <a:rPr lang="en-US" altLang="zh-CN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/</a:t>
            </a:r>
            <a:r>
              <a:rPr lang="zh-CN" altLang="en-US" sz="14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代码</a:t>
            </a:r>
            <a:endParaRPr lang="en-US" sz="1400" i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14057" y="3904133"/>
            <a:ext cx="149450" cy="280737"/>
          </a:xfrm>
          <a:prstGeom prst="straightConnector1">
            <a:avLst/>
          </a:prstGeom>
          <a:ln w="12700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2222376" y="2954658"/>
            <a:ext cx="90263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(a)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02006" y="6023853"/>
            <a:ext cx="2743200" cy="33855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600" b="1">
                <a:latin typeface="Arial"/>
                <a:cs typeface="Arial"/>
              </a:rPr>
              <a:t>(b)</a:t>
            </a:r>
            <a:endParaRPr lang="en-US" sz="160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460583" y="5588554"/>
            <a:ext cx="387686" cy="17379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ounded Rectangle 7"/>
          <p:cNvSpPr/>
          <p:nvPr/>
        </p:nvSpPr>
        <p:spPr>
          <a:xfrm>
            <a:off x="816872" y="963700"/>
            <a:ext cx="292707" cy="22609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9"/>
          <p:cNvCxnSpPr/>
          <p:nvPr/>
        </p:nvCxnSpPr>
        <p:spPr>
          <a:xfrm flipH="1">
            <a:off x="1136316" y="735263"/>
            <a:ext cx="521368" cy="21389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10"/>
          <p:cNvCxnSpPr/>
          <p:nvPr/>
        </p:nvCxnSpPr>
        <p:spPr>
          <a:xfrm flipH="1" flipV="1">
            <a:off x="2446421" y="2433053"/>
            <a:ext cx="387684" cy="240631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ounded Rectangle 7"/>
          <p:cNvSpPr/>
          <p:nvPr/>
        </p:nvSpPr>
        <p:spPr>
          <a:xfrm>
            <a:off x="2367548" y="1324642"/>
            <a:ext cx="907715" cy="22609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17"/>
          <p:cNvCxnSpPr/>
          <p:nvPr/>
        </p:nvCxnSpPr>
        <p:spPr>
          <a:xfrm flipH="1">
            <a:off x="1310899" y="3904133"/>
            <a:ext cx="911477" cy="213895"/>
          </a:xfrm>
          <a:prstGeom prst="straightConnector1">
            <a:avLst/>
          </a:prstGeom>
          <a:ln w="12700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17"/>
          <p:cNvCxnSpPr/>
          <p:nvPr/>
        </p:nvCxnSpPr>
        <p:spPr>
          <a:xfrm flipH="1">
            <a:off x="2821532" y="3904133"/>
            <a:ext cx="142385" cy="1443790"/>
          </a:xfrm>
          <a:prstGeom prst="straightConnector1">
            <a:avLst/>
          </a:prstGeom>
          <a:ln w="12700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17"/>
          <p:cNvCxnSpPr>
            <a:stCxn id="14" idx="2"/>
          </p:cNvCxnSpPr>
          <p:nvPr/>
        </p:nvCxnSpPr>
        <p:spPr>
          <a:xfrm flipH="1">
            <a:off x="2663507" y="3896365"/>
            <a:ext cx="167122" cy="649452"/>
          </a:xfrm>
          <a:prstGeom prst="straightConnector1">
            <a:avLst/>
          </a:prstGeom>
          <a:ln w="12700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4403457AC036458B6B27904A6717D7" ma:contentTypeVersion="0" ma:contentTypeDescription="Create a new document." ma:contentTypeScope="" ma:versionID="6dd5a03824e775686475d62983f435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5164ae5c08d28d6fc7d2dbec78d72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07A7D0-3C19-4C3E-8DA1-9C0DA6F1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AD1E29-2336-4501-BBE0-4A2B415E72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C264A0-BA42-4922-BC8B-4246D1B7A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Courier New</vt:lpstr>
      <vt:lpstr>Times New Roman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Jinglei Ren</cp:lastModifiedBy>
  <cp:revision>21</cp:revision>
  <dcterms:created xsi:type="dcterms:W3CDTF">2012-07-27T01:16:44Z</dcterms:created>
  <dcterms:modified xsi:type="dcterms:W3CDTF">2015-11-06T16:59:08Z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0x0101004B4403457AC036458B6B27904A6717D7</vt:lpwstr>
  </property>
  <property fmtid="{D5CDD505-2E9C-101B-9397-08002B2CF9AE}" pid="3" name="IsMyDocuments">
    <vt:bool>true</vt:bool>
  </property>
</Properties>
</file>