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54409" y="4494304"/>
            <a:ext cx="3693367" cy="277386"/>
            <a:chOff x="467145" y="3182638"/>
            <a:chExt cx="3693367" cy="277386"/>
          </a:xfrm>
        </p:grpSpPr>
        <p:sp>
          <p:nvSpPr>
            <p:cNvPr id="4" name="Rectangle 3"/>
            <p:cNvSpPr/>
            <p:nvPr/>
          </p:nvSpPr>
          <p:spPr>
            <a:xfrm>
              <a:off x="467145" y="3182638"/>
              <a:ext cx="1999964" cy="277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程序执行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7109" y="3182638"/>
              <a:ext cx="1693403" cy="277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检查点生成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445" y="4216918"/>
            <a:ext cx="3707964" cy="277386"/>
            <a:chOff x="467145" y="2905252"/>
            <a:chExt cx="3707964" cy="277386"/>
          </a:xfrm>
        </p:grpSpPr>
        <p:sp>
          <p:nvSpPr>
            <p:cNvPr id="7" name="Rectangle 6"/>
            <p:cNvSpPr/>
            <p:nvPr/>
          </p:nvSpPr>
          <p:spPr>
            <a:xfrm>
              <a:off x="467145" y="2905252"/>
              <a:ext cx="1999964" cy="277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程序执行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67109" y="2905252"/>
              <a:ext cx="1708000" cy="277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检查点生成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54373" y="4216918"/>
            <a:ext cx="3707966" cy="277386"/>
            <a:chOff x="467145" y="3182638"/>
            <a:chExt cx="3707966" cy="277386"/>
          </a:xfrm>
        </p:grpSpPr>
        <p:sp>
          <p:nvSpPr>
            <p:cNvPr id="12" name="Rectangle 11"/>
            <p:cNvSpPr/>
            <p:nvPr/>
          </p:nvSpPr>
          <p:spPr>
            <a:xfrm>
              <a:off x="467145" y="3182638"/>
              <a:ext cx="1999964" cy="277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程序执行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67109" y="3182638"/>
              <a:ext cx="1708002" cy="277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检查点生成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" name="Left Brace 13"/>
          <p:cNvSpPr/>
          <p:nvPr/>
        </p:nvSpPr>
        <p:spPr>
          <a:xfrm rot="16200000" flipH="1">
            <a:off x="2117691" y="2157600"/>
            <a:ext cx="381471" cy="3707964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370" y="3441520"/>
            <a:ext cx="32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时间单元</a:t>
            </a:r>
            <a:r>
              <a:rPr lang="en-US" dirty="0" smtClean="0">
                <a:latin typeface="Arial"/>
                <a:cs typeface="Arial"/>
              </a:rPr>
              <a:t> 0</a:t>
            </a:r>
            <a:r>
              <a:rPr lang="zh-CN" altLang="en-US" dirty="0" smtClean="0">
                <a:latin typeface="Arial"/>
                <a:cs typeface="Arial"/>
              </a:rPr>
              <a:t>（次近时间单元）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6117620" y="2172200"/>
            <a:ext cx="381471" cy="3707966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9161" y="3456034"/>
            <a:ext cx="310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rial"/>
                <a:cs typeface="Arial"/>
              </a:rPr>
              <a:t>时间单元</a:t>
            </a:r>
            <a:r>
              <a:rPr lang="en-US" b="1" dirty="0" smtClean="0">
                <a:latin typeface="Arial"/>
                <a:cs typeface="Arial"/>
              </a:rPr>
              <a:t> 2</a:t>
            </a:r>
            <a:r>
              <a:rPr lang="zh-CN" altLang="en-US" b="1" dirty="0" smtClean="0">
                <a:latin typeface="Arial"/>
                <a:cs typeface="Arial"/>
              </a:rPr>
              <a:t>（活跃时间单元）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8" name="Left Brace 17"/>
          <p:cNvSpPr/>
          <p:nvPr/>
        </p:nvSpPr>
        <p:spPr>
          <a:xfrm rot="5400000" flipH="1" flipV="1">
            <a:off x="4110357" y="3115741"/>
            <a:ext cx="381471" cy="3693367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91737" y="5182188"/>
            <a:ext cx="302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时间单元 </a:t>
            </a:r>
            <a:r>
              <a:rPr lang="en-US" dirty="0" smtClean="0">
                <a:latin typeface="Arial"/>
                <a:cs typeface="Arial"/>
              </a:rPr>
              <a:t>1</a:t>
            </a:r>
            <a:r>
              <a:rPr lang="zh-CN" altLang="en-US" dirty="0" smtClean="0">
                <a:latin typeface="Arial"/>
                <a:cs typeface="Arial"/>
              </a:rPr>
              <a:t>（最近时间单元）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67300" y="3868908"/>
            <a:ext cx="0" cy="1332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2700" y="4910438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lang="en-US" sz="20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454372" y="3613095"/>
            <a:ext cx="181126" cy="7365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83645" y="3229249"/>
                <a:ext cx="104939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645" y="3229249"/>
                <a:ext cx="1049396" cy="362984"/>
              </a:xfrm>
              <a:prstGeom prst="rect">
                <a:avLst/>
              </a:prstGeom>
              <a:blipFill rotWithShape="0">
                <a:blip r:embed="rId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82464" y="5041992"/>
                <a:ext cx="104939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𝑝𝑒𝑛𝑢𝑙𝑡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4" y="5041992"/>
                <a:ext cx="1049396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974444" y="4969422"/>
                <a:ext cx="7366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/>
                            </a:rPr>
                            <m:t>𝑙𝑎𝑠𝑡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44" y="4969422"/>
                <a:ext cx="736600" cy="362984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2186063" y="4362394"/>
            <a:ext cx="395213" cy="79076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075192" y="4632006"/>
            <a:ext cx="274808" cy="4261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00594" y="1343491"/>
            <a:ext cx="3707964" cy="277386"/>
            <a:chOff x="467145" y="2905252"/>
            <a:chExt cx="3707964" cy="277386"/>
          </a:xfrm>
        </p:grpSpPr>
        <p:sp>
          <p:nvSpPr>
            <p:cNvPr id="47" name="Rectangle 46"/>
            <p:cNvSpPr/>
            <p:nvPr/>
          </p:nvSpPr>
          <p:spPr>
            <a:xfrm>
              <a:off x="467145" y="2905252"/>
              <a:ext cx="1999964" cy="277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程序执行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67109" y="2905252"/>
              <a:ext cx="1708000" cy="277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检查点生成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08558" y="1343491"/>
            <a:ext cx="3707966" cy="277386"/>
            <a:chOff x="467145" y="3182638"/>
            <a:chExt cx="3707966" cy="277386"/>
          </a:xfrm>
        </p:grpSpPr>
        <p:sp>
          <p:nvSpPr>
            <p:cNvPr id="50" name="Rectangle 49"/>
            <p:cNvSpPr/>
            <p:nvPr/>
          </p:nvSpPr>
          <p:spPr>
            <a:xfrm>
              <a:off x="467145" y="3182638"/>
              <a:ext cx="1999964" cy="277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程序执行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67109" y="3182638"/>
              <a:ext cx="1708002" cy="277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/>
                  <a:cs typeface="Arial"/>
                </a:rPr>
                <a:t>检查点生成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2" name="Left Brace 51"/>
          <p:cNvSpPr/>
          <p:nvPr/>
        </p:nvSpPr>
        <p:spPr>
          <a:xfrm rot="5400000" flipH="1" flipV="1">
            <a:off x="2257380" y="-24379"/>
            <a:ext cx="381471" cy="3693367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83658" y="2013041"/>
            <a:ext cx="1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Arial"/>
                <a:cs typeface="Arial"/>
              </a:rPr>
              <a:t>时间单元</a:t>
            </a:r>
            <a:r>
              <a:rPr lang="en-US" dirty="0" smtClean="0">
                <a:latin typeface="Arial"/>
                <a:cs typeface="Arial"/>
              </a:rPr>
              <a:t> 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Left Brace 53"/>
          <p:cNvSpPr/>
          <p:nvPr/>
        </p:nvSpPr>
        <p:spPr>
          <a:xfrm rot="5400000" flipH="1" flipV="1">
            <a:off x="5979105" y="-27598"/>
            <a:ext cx="381471" cy="3693367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62511" y="2009822"/>
            <a:ext cx="162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Arial"/>
                <a:cs typeface="Arial"/>
              </a:rPr>
              <a:t>时间单元</a:t>
            </a:r>
            <a:r>
              <a:rPr lang="en-US" dirty="0" smtClean="0">
                <a:latin typeface="Arial"/>
                <a:cs typeface="Arial"/>
              </a:rPr>
              <a:t> 1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90104" y="1620877"/>
            <a:ext cx="8017296" cy="42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98852" y="4215018"/>
            <a:ext cx="8248248" cy="19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30824" y="1229270"/>
            <a:ext cx="7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Arial"/>
                <a:cs typeface="Arial"/>
              </a:rPr>
              <a:t>时间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1482" y="3806548"/>
            <a:ext cx="7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Arial"/>
                <a:cs typeface="Arial"/>
              </a:rPr>
              <a:t>时间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600558" y="871662"/>
            <a:ext cx="0" cy="759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308558" y="860970"/>
            <a:ext cx="0" cy="759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600558" y="1117600"/>
            <a:ext cx="1694241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03550" y="917016"/>
            <a:ext cx="7793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 smtClean="0">
                <a:latin typeface="Arial"/>
                <a:cs typeface="Arial"/>
              </a:rPr>
              <a:t>停顿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6308524" y="851282"/>
            <a:ext cx="0" cy="759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016524" y="840590"/>
            <a:ext cx="0" cy="759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308524" y="1097220"/>
            <a:ext cx="1694241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711516" y="896636"/>
            <a:ext cx="7793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 smtClean="0">
                <a:latin typeface="Arial"/>
                <a:cs typeface="Arial"/>
              </a:rPr>
              <a:t>停顿</a:t>
            </a:r>
            <a:endParaRPr lang="en-US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7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Jishen</dc:creator>
  <cp:lastModifiedBy>Jinglei Ren</cp:lastModifiedBy>
  <cp:revision>25</cp:revision>
  <dcterms:created xsi:type="dcterms:W3CDTF">2015-07-26T18:23:02Z</dcterms:created>
  <dcterms:modified xsi:type="dcterms:W3CDTF">2015-11-05T09:04:46Z</dcterms:modified>
</cp:coreProperties>
</file>