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89"/>
  </p:normalViewPr>
  <p:slideViewPr>
    <p:cSldViewPr snapToGrid="0" snapToObjects="1">
      <p:cViewPr>
        <p:scale>
          <a:sx n="90" d="100"/>
          <a:sy n="90" d="100"/>
        </p:scale>
        <p:origin x="144" y="144"/>
      </p:cViewPr>
      <p:guideLst>
        <p:guide orient="horz" pos="2160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130427"/>
            <a:ext cx="139903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8880" y="3886200"/>
            <a:ext cx="115214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3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32920" y="274640"/>
            <a:ext cx="37033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74640"/>
            <a:ext cx="108356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164" y="4406902"/>
            <a:ext cx="139903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164" y="2906713"/>
            <a:ext cx="139903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600202"/>
            <a:ext cx="7269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6760" y="1600202"/>
            <a:ext cx="72694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5113"/>
            <a:ext cx="72723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74875"/>
            <a:ext cx="72723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61046" y="1535113"/>
            <a:ext cx="72751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61046" y="2174875"/>
            <a:ext cx="72751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73050"/>
            <a:ext cx="541496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91" y="273052"/>
            <a:ext cx="9201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1" y="1435102"/>
            <a:ext cx="541496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18" y="4800600"/>
            <a:ext cx="98755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118" y="612775"/>
            <a:ext cx="98755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6118" y="5367338"/>
            <a:ext cx="98755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638"/>
            <a:ext cx="14813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00202"/>
            <a:ext cx="14813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6356352"/>
            <a:ext cx="384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05E40-6EA7-2644-B505-810F0CF4FFD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23560" y="6356352"/>
            <a:ext cx="521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95760" y="6356352"/>
            <a:ext cx="3840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FC76-D30A-DC48-8A56-EB13E6AA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957686" y="3139675"/>
            <a:ext cx="1909770" cy="14649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038851" y="1341340"/>
            <a:ext cx="2059133" cy="60876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"/>
                <a:cs typeface="Arial"/>
              </a:rPr>
              <a:t>工作数据区域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04309" y="2769395"/>
            <a:ext cx="22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Arial"/>
                <a:cs typeface="Arial"/>
              </a:rPr>
              <a:t>物理地址空间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7" name="Left Brace 156"/>
          <p:cNvSpPr/>
          <p:nvPr/>
        </p:nvSpPr>
        <p:spPr>
          <a:xfrm flipH="1">
            <a:off x="6147575" y="1355628"/>
            <a:ext cx="236609" cy="594480"/>
          </a:xfrm>
          <a:prstGeom prst="leftBrace">
            <a:avLst>
              <a:gd name="adj1" fmla="val 39425"/>
              <a:gd name="adj2" fmla="val 50000"/>
            </a:avLst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60060" y="4650670"/>
            <a:ext cx="1923776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60"/>
              </a:lnSpc>
            </a:pPr>
            <a:r>
              <a:rPr lang="zh-CN" altLang="en-US" dirty="0" smtClean="0">
                <a:latin typeface="Arial"/>
                <a:cs typeface="Arial"/>
              </a:rPr>
              <a:t>处理器视图</a:t>
            </a:r>
            <a:endParaRPr lang="en-US" dirty="0" smtClean="0">
              <a:latin typeface="Arial"/>
              <a:cs typeface="Arial"/>
            </a:endParaRPr>
          </a:p>
          <a:p>
            <a:pPr algn="ctr">
              <a:lnSpc>
                <a:spcPts val="1660"/>
              </a:lnSpc>
            </a:pPr>
            <a:r>
              <a:rPr lang="zh-CN" altLang="en-US" dirty="0">
                <a:latin typeface="Arial"/>
                <a:cs typeface="Arial"/>
              </a:rPr>
              <a:t>（</a:t>
            </a:r>
            <a:r>
              <a:rPr lang="zh-CN" altLang="en-US" dirty="0" smtClean="0">
                <a:latin typeface="Arial"/>
                <a:cs typeface="Arial"/>
              </a:rPr>
              <a:t>软件可见</a:t>
            </a:r>
            <a:r>
              <a:rPr lang="zh-CN" altLang="en-US" dirty="0">
                <a:latin typeface="Arial"/>
                <a:cs typeface="Arial"/>
              </a:rPr>
              <a:t>）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57686" y="3687169"/>
            <a:ext cx="190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物理页</a:t>
            </a:r>
            <a:r>
              <a:rPr lang="zh-CN" altLang="en-US" smtClean="0">
                <a:latin typeface="Arial"/>
                <a:cs typeface="Arial"/>
              </a:rPr>
              <a:t>和块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04006" y="4284578"/>
            <a:ext cx="7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99486" y="988655"/>
            <a:ext cx="282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硬件地址空间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043363" y="1939850"/>
            <a:ext cx="2054621" cy="585635"/>
          </a:xfrm>
          <a:prstGeom prst="rect">
            <a:avLst/>
          </a:prstGeom>
          <a:pattFill prst="pct5">
            <a:fgClr>
              <a:prstClr val="black"/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BTT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PTT</a:t>
            </a:r>
            <a:r>
              <a:rPr lang="en-US" altLang="zh-CN" dirty="0" smtClean="0">
                <a:solidFill>
                  <a:schemeClr val="tx1"/>
                </a:solidFill>
                <a:latin typeface="Arial"/>
                <a:cs typeface="Arial"/>
              </a:rPr>
              <a:t>/CPU</a:t>
            </a:r>
            <a:r>
              <a:rPr lang="zh-CN" alt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</a:p>
          <a:p>
            <a:pPr algn="ctr">
              <a:lnSpc>
                <a:spcPts val="196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Arial"/>
                <a:cs typeface="Arial"/>
              </a:rPr>
              <a:t>备份区域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4043363" y="2525486"/>
            <a:ext cx="2054621" cy="6168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"/>
                <a:cs typeface="Arial"/>
              </a:rPr>
              <a:t>检查点区域 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4038851" y="3139675"/>
            <a:ext cx="2059133" cy="14658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043363" y="3415702"/>
            <a:ext cx="205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家区域</a:t>
            </a:r>
            <a:br>
              <a:rPr lang="zh-CN" altLang="en-US" dirty="0" smtClean="0">
                <a:latin typeface="Arial"/>
                <a:cs typeface="Arial"/>
              </a:rPr>
            </a:br>
            <a:r>
              <a:rPr lang="zh-CN" altLang="en-US" dirty="0" smtClean="0">
                <a:latin typeface="Arial"/>
                <a:cs typeface="Arial"/>
              </a:rPr>
              <a:t>（</a:t>
            </a:r>
            <a:r>
              <a:rPr lang="zh-CN" altLang="en-US" dirty="0" smtClean="0">
                <a:latin typeface="Arial"/>
                <a:cs typeface="Arial"/>
              </a:rPr>
              <a:t>检查点区域 </a:t>
            </a:r>
            <a:r>
              <a:rPr lang="en-US" dirty="0" smtClean="0">
                <a:latin typeface="Arial"/>
                <a:cs typeface="Arial"/>
              </a:rPr>
              <a:t>B</a:t>
            </a:r>
            <a:r>
              <a:rPr lang="zh-CN" altLang="en-US" dirty="0">
                <a:latin typeface="Arial"/>
                <a:cs typeface="Arial"/>
              </a:rPr>
              <a:t>）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81416" y="4621162"/>
            <a:ext cx="28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Arial"/>
                <a:cs typeface="Arial"/>
              </a:rPr>
              <a:t>内存控制器视图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369897" y="1479317"/>
            <a:ext cx="96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Arial"/>
                <a:cs typeface="Arial"/>
              </a:rPr>
              <a:t>DRAM</a:t>
            </a:r>
            <a:endParaRPr lang="en-US" b="1" i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3" name="Left Brace 172"/>
          <p:cNvSpPr/>
          <p:nvPr/>
        </p:nvSpPr>
        <p:spPr>
          <a:xfrm flipH="1">
            <a:off x="6125340" y="1977502"/>
            <a:ext cx="296638" cy="2634945"/>
          </a:xfrm>
          <a:prstGeom prst="leftBrace">
            <a:avLst>
              <a:gd name="adj1" fmla="val 33138"/>
              <a:gd name="adj2" fmla="val 42111"/>
            </a:avLst>
          </a:prstGeom>
          <a:ln w="12700" cap="rnd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406944" y="2911191"/>
            <a:ext cx="74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Arial"/>
                <a:cs typeface="Arial"/>
              </a:rPr>
              <a:t>NVM</a:t>
            </a:r>
            <a:endParaRPr lang="en-US" b="1" i="1" baseline="-25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V="1">
            <a:off x="2883836" y="4612378"/>
            <a:ext cx="1161977" cy="6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288600" y="4284223"/>
            <a:ext cx="7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0x0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0233" y="3107349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0xf…f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129102" y="3107349"/>
            <a:ext cx="9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0xf…f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883836" y="1355628"/>
            <a:ext cx="1161977" cy="178179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35530" y="5181274"/>
                <a:ext cx="6088428" cy="43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工作数据区域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𝑝𝑎𝑔𝑒</m:t>
                        </m:r>
                      </m:sup>
                    </m:sSubSup>
                  </m:oMath>
                </a14:m>
                <a:r>
                  <a:rPr lang="zh-CN" altLang="en-US" sz="2000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𝑏𝑙𝑜𝑐𝑘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（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00"/>
                    </a:solidFill>
                    <a:latin typeface="Arial" charset="0"/>
                    <a:ea typeface="Arial" charset="0"/>
                    <a:cs typeface="Arial" charset="0"/>
                  </a:rPr>
                  <a:t>过程中）</a:t>
                </a:r>
                <a:endParaRPr lang="en-US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30" y="5181274"/>
                <a:ext cx="6088428" cy="438453"/>
              </a:xfrm>
              <a:prstGeom prst="rect">
                <a:avLst/>
              </a:prstGeom>
              <a:blipFill rotWithShape="0">
                <a:blip r:embed="rId2"/>
                <a:stretch>
                  <a:fillRect l="-801" t="-83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30002" y="5535395"/>
                <a:ext cx="6327977" cy="42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Arial" charset="0"/>
                    <a:ea typeface="Arial" charset="0"/>
                    <a:cs typeface="Arial" charset="0"/>
                  </a:rPr>
                  <a:t>检查点区域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 A</a:t>
                </a:r>
                <a:r>
                  <a:rPr lang="zh-CN" altLang="en-US" b="1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zh-CN" altLang="en-US" b="1" dirty="0" smtClean="0">
                    <a:latin typeface="Arial" charset="0"/>
                    <a:ea typeface="Arial" charset="0"/>
                    <a:cs typeface="Arial" charset="0"/>
                  </a:rPr>
                  <a:t>和 </a:t>
                </a:r>
                <a:r>
                  <a:rPr lang="en-US" b="1" dirty="0" smtClean="0">
                    <a:latin typeface="Arial" charset="0"/>
                    <a:ea typeface="Arial" charset="0"/>
                    <a:cs typeface="Arial" charset="0"/>
                  </a:rPr>
                  <a:t>B</a:t>
                </a:r>
                <a:r>
                  <a:rPr lang="zh-CN" altLang="en-US" dirty="0" smtClean="0">
                    <a:latin typeface="Arial" charset="0"/>
                    <a:ea typeface="Arial" charset="0"/>
                    <a:cs typeface="Arial" charset="0"/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Arial" charset="0"/>
                    <a:cs typeface="Arial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𝑝𝑒𝑛𝑢𝑙𝑡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charset="0"/>
                    <a:ea typeface="Arial" charset="0"/>
                    <a:cs typeface="Arial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𝑎𝑐𝑡𝑖𝑣𝑒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𝑏𝑙𝑜𝑐𝑘</m:t>
                        </m:r>
                      </m:sup>
                    </m:sSubSup>
                  </m:oMath>
                </a14:m>
                <a:endParaRPr lang="en-US" sz="20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2" y="5535395"/>
                <a:ext cx="6327977" cy="424860"/>
              </a:xfrm>
              <a:prstGeom prst="rect">
                <a:avLst/>
              </a:prstGeom>
              <a:blipFill rotWithShape="0">
                <a:blip r:embed="rId3"/>
                <a:stretch>
                  <a:fillRect l="-867" t="-10000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45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Jishen</dc:creator>
  <cp:lastModifiedBy>Jinglei Ren</cp:lastModifiedBy>
  <cp:revision>161</cp:revision>
  <cp:lastPrinted>2015-10-25T11:29:35Z</cp:lastPrinted>
  <dcterms:created xsi:type="dcterms:W3CDTF">2015-07-26T18:23:02Z</dcterms:created>
  <dcterms:modified xsi:type="dcterms:W3CDTF">2015-11-05T07:13:17Z</dcterms:modified>
</cp:coreProperties>
</file>