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佳" initials="李佳" lastIdx="1" clrIdx="0">
    <p:extLst>
      <p:ext uri="{19B8F6BF-5375-455C-9EA6-DF929625EA0E}">
        <p15:presenceInfo xmlns:p15="http://schemas.microsoft.com/office/powerpoint/2012/main" userId="0dcf915e093f03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01T22:26:35.19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01T22:26:35.19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01T22:26:35.19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01T22:26:35.19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01T22:26:35.19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01T22:26:35.19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01T22:26:35.19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7476-0275-40A6-8DBE-6AE32335A587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E030-0702-43CF-9255-2F2B521AD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33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7476-0275-40A6-8DBE-6AE32335A587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E030-0702-43CF-9255-2F2B521AD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79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7476-0275-40A6-8DBE-6AE32335A587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E030-0702-43CF-9255-2F2B521AD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57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7476-0275-40A6-8DBE-6AE32335A587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E030-0702-43CF-9255-2F2B521AD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73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7476-0275-40A6-8DBE-6AE32335A587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E030-0702-43CF-9255-2F2B521AD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1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7476-0275-40A6-8DBE-6AE32335A587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E030-0702-43CF-9255-2F2B521AD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36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7476-0275-40A6-8DBE-6AE32335A587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E030-0702-43CF-9255-2F2B521AD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34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7476-0275-40A6-8DBE-6AE32335A587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E030-0702-43CF-9255-2F2B521AD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9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7476-0275-40A6-8DBE-6AE32335A587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E030-0702-43CF-9255-2F2B521AD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22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7476-0275-40A6-8DBE-6AE32335A587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E030-0702-43CF-9255-2F2B521AD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92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7476-0275-40A6-8DBE-6AE32335A587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E030-0702-43CF-9255-2F2B521AD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30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E7476-0275-40A6-8DBE-6AE32335A587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6E030-0702-43CF-9255-2F2B521AD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11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286774" y="1317072"/>
            <a:ext cx="704676" cy="5872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142451" y="2416029"/>
            <a:ext cx="696287" cy="5872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158917" y="3491218"/>
            <a:ext cx="696287" cy="5872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83435" y="1308683"/>
            <a:ext cx="5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4" idx="1"/>
          </p:cNvCxnSpPr>
          <p:nvPr/>
        </p:nvCxnSpPr>
        <p:spPr>
          <a:xfrm flipH="1">
            <a:off x="4389971" y="671119"/>
            <a:ext cx="47805" cy="73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790113" y="637563"/>
            <a:ext cx="0" cy="67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</p:cNvCxnSpPr>
          <p:nvPr/>
        </p:nvCxnSpPr>
        <p:spPr>
          <a:xfrm flipH="1">
            <a:off x="3649211" y="1818303"/>
            <a:ext cx="740760" cy="59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850547" y="1904301"/>
            <a:ext cx="671119" cy="60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6"/>
            <a:endCxn id="5" idx="0"/>
          </p:cNvCxnSpPr>
          <p:nvPr/>
        </p:nvCxnSpPr>
        <p:spPr>
          <a:xfrm>
            <a:off x="4991450" y="1610687"/>
            <a:ext cx="499145" cy="80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1"/>
            <a:endCxn id="4" idx="5"/>
          </p:cNvCxnSpPr>
          <p:nvPr/>
        </p:nvCxnSpPr>
        <p:spPr>
          <a:xfrm flipH="1" flipV="1">
            <a:off x="4888253" y="1818303"/>
            <a:ext cx="356167" cy="68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5"/>
            <a:endCxn id="6" idx="0"/>
          </p:cNvCxnSpPr>
          <p:nvPr/>
        </p:nvCxnSpPr>
        <p:spPr>
          <a:xfrm>
            <a:off x="5736769" y="2917261"/>
            <a:ext cx="770292" cy="57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5" idx="4"/>
          </p:cNvCxnSpPr>
          <p:nvPr/>
        </p:nvCxnSpPr>
        <p:spPr>
          <a:xfrm flipH="1" flipV="1">
            <a:off x="5490595" y="3003259"/>
            <a:ext cx="668322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850547" y="2759978"/>
            <a:ext cx="1224792" cy="42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5" idx="3"/>
          </p:cNvCxnSpPr>
          <p:nvPr/>
        </p:nvCxnSpPr>
        <p:spPr>
          <a:xfrm flipV="1">
            <a:off x="4389971" y="2917261"/>
            <a:ext cx="854449" cy="57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4"/>
          </p:cNvCxnSpPr>
          <p:nvPr/>
        </p:nvCxnSpPr>
        <p:spPr>
          <a:xfrm flipH="1">
            <a:off x="6092936" y="4078448"/>
            <a:ext cx="414125" cy="71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660859" y="4078448"/>
            <a:ext cx="862667" cy="65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5736769" y="4078448"/>
            <a:ext cx="647253" cy="71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6855204" y="3892492"/>
            <a:ext cx="1090470" cy="68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424614" y="3003259"/>
            <a:ext cx="3073434" cy="2323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414319" y="1933662"/>
            <a:ext cx="1140204" cy="6606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357145" y="3187817"/>
            <a:ext cx="654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不变的</a:t>
            </a:r>
          </a:p>
        </p:txBody>
      </p:sp>
      <p:sp>
        <p:nvSpPr>
          <p:cNvPr id="39" name="矩形 38"/>
          <p:cNvSpPr/>
          <p:nvPr/>
        </p:nvSpPr>
        <p:spPr>
          <a:xfrm>
            <a:off x="5504576" y="3214382"/>
            <a:ext cx="3070371" cy="2323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514987" y="2044589"/>
            <a:ext cx="335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不变的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12800" y="82550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左旋转</a:t>
            </a:r>
          </a:p>
        </p:txBody>
      </p:sp>
    </p:spTree>
    <p:extLst>
      <p:ext uri="{BB962C8B-B14F-4D97-AF65-F5344CB8AC3E}">
        <p14:creationId xmlns:p14="http://schemas.microsoft.com/office/powerpoint/2010/main" val="78222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286774" y="1317072"/>
            <a:ext cx="704676" cy="5872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142451" y="2416029"/>
            <a:ext cx="696287" cy="5872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158917" y="3491218"/>
            <a:ext cx="696287" cy="5872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83435" y="1308683"/>
            <a:ext cx="5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4" idx="1"/>
          </p:cNvCxnSpPr>
          <p:nvPr/>
        </p:nvCxnSpPr>
        <p:spPr>
          <a:xfrm flipH="1">
            <a:off x="4389971" y="671119"/>
            <a:ext cx="47805" cy="73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790113" y="637563"/>
            <a:ext cx="0" cy="67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</p:cNvCxnSpPr>
          <p:nvPr/>
        </p:nvCxnSpPr>
        <p:spPr>
          <a:xfrm flipH="1">
            <a:off x="3649211" y="1818303"/>
            <a:ext cx="740760" cy="59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850547" y="1904301"/>
            <a:ext cx="671119" cy="60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6"/>
            <a:endCxn id="5" idx="0"/>
          </p:cNvCxnSpPr>
          <p:nvPr/>
        </p:nvCxnSpPr>
        <p:spPr>
          <a:xfrm>
            <a:off x="4991450" y="1610687"/>
            <a:ext cx="499145" cy="80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1"/>
            <a:endCxn id="4" idx="5"/>
          </p:cNvCxnSpPr>
          <p:nvPr/>
        </p:nvCxnSpPr>
        <p:spPr>
          <a:xfrm flipH="1" flipV="1">
            <a:off x="4888253" y="1818303"/>
            <a:ext cx="356167" cy="68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5"/>
            <a:endCxn id="6" idx="0"/>
          </p:cNvCxnSpPr>
          <p:nvPr/>
        </p:nvCxnSpPr>
        <p:spPr>
          <a:xfrm>
            <a:off x="5736769" y="2917261"/>
            <a:ext cx="770292" cy="57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5" idx="4"/>
          </p:cNvCxnSpPr>
          <p:nvPr/>
        </p:nvCxnSpPr>
        <p:spPr>
          <a:xfrm flipH="1" flipV="1">
            <a:off x="5490595" y="3003259"/>
            <a:ext cx="668322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850547" y="2759978"/>
            <a:ext cx="1224792" cy="42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5" idx="3"/>
          </p:cNvCxnSpPr>
          <p:nvPr/>
        </p:nvCxnSpPr>
        <p:spPr>
          <a:xfrm flipV="1">
            <a:off x="4389971" y="2917261"/>
            <a:ext cx="854449" cy="57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4"/>
          </p:cNvCxnSpPr>
          <p:nvPr/>
        </p:nvCxnSpPr>
        <p:spPr>
          <a:xfrm flipH="1">
            <a:off x="6092936" y="4078448"/>
            <a:ext cx="414125" cy="71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660859" y="4078448"/>
            <a:ext cx="862667" cy="65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5736769" y="4078448"/>
            <a:ext cx="647253" cy="71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6855204" y="3892492"/>
            <a:ext cx="1090470" cy="68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424614" y="3003259"/>
            <a:ext cx="3073434" cy="2323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414319" y="1933662"/>
            <a:ext cx="1140204" cy="6606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357145" y="3187817"/>
            <a:ext cx="654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不变的</a:t>
            </a:r>
          </a:p>
        </p:txBody>
      </p:sp>
      <p:sp>
        <p:nvSpPr>
          <p:cNvPr id="39" name="矩形 38"/>
          <p:cNvSpPr/>
          <p:nvPr/>
        </p:nvSpPr>
        <p:spPr>
          <a:xfrm>
            <a:off x="5504576" y="3214382"/>
            <a:ext cx="3070371" cy="2323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514987" y="2044589"/>
            <a:ext cx="335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不变的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425605" y="586630"/>
            <a:ext cx="1308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先设置</a:t>
            </a:r>
            <a:r>
              <a:rPr lang="en-US" altLang="zh-CN" dirty="0"/>
              <a:t>p</a:t>
            </a:r>
            <a:r>
              <a:rPr lang="zh-CN" altLang="en-US" dirty="0"/>
              <a:t>的父节点这俩指针或一个（如果</a:t>
            </a:r>
            <a:r>
              <a:rPr lang="en-US" altLang="zh-CN" dirty="0"/>
              <a:t>p</a:t>
            </a:r>
            <a:r>
              <a:rPr lang="zh-CN" altLang="en-US" dirty="0"/>
              <a:t>是</a:t>
            </a:r>
            <a:r>
              <a:rPr lang="en-US" altLang="zh-CN" dirty="0"/>
              <a:t>root</a:t>
            </a:r>
            <a:r>
              <a:rPr lang="zh-CN" altLang="en-US" dirty="0"/>
              <a:t>）</a:t>
            </a:r>
          </a:p>
        </p:txBody>
      </p:sp>
      <p:sp>
        <p:nvSpPr>
          <p:cNvPr id="3" name="右箭头 2"/>
          <p:cNvSpPr/>
          <p:nvPr/>
        </p:nvSpPr>
        <p:spPr>
          <a:xfrm rot="10800000">
            <a:off x="4957893" y="973123"/>
            <a:ext cx="2340529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61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286774" y="1317072"/>
            <a:ext cx="704676" cy="5872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142451" y="2416029"/>
            <a:ext cx="696287" cy="5872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158917" y="3491218"/>
            <a:ext cx="696287" cy="5872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83435" y="1308683"/>
            <a:ext cx="5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5" idx="7"/>
          </p:cNvCxnSpPr>
          <p:nvPr/>
        </p:nvCxnSpPr>
        <p:spPr>
          <a:xfrm>
            <a:off x="4437777" y="671119"/>
            <a:ext cx="1298992" cy="183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790113" y="637563"/>
            <a:ext cx="0" cy="67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</p:cNvCxnSpPr>
          <p:nvPr/>
        </p:nvCxnSpPr>
        <p:spPr>
          <a:xfrm flipH="1">
            <a:off x="3649211" y="1818303"/>
            <a:ext cx="740760" cy="59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850547" y="1904301"/>
            <a:ext cx="671119" cy="60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6"/>
            <a:endCxn id="5" idx="0"/>
          </p:cNvCxnSpPr>
          <p:nvPr/>
        </p:nvCxnSpPr>
        <p:spPr>
          <a:xfrm>
            <a:off x="4991450" y="1610687"/>
            <a:ext cx="499145" cy="80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1"/>
          </p:cNvCxnSpPr>
          <p:nvPr/>
        </p:nvCxnSpPr>
        <p:spPr>
          <a:xfrm flipH="1" flipV="1">
            <a:off x="4991450" y="528506"/>
            <a:ext cx="252970" cy="197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5"/>
            <a:endCxn id="6" idx="0"/>
          </p:cNvCxnSpPr>
          <p:nvPr/>
        </p:nvCxnSpPr>
        <p:spPr>
          <a:xfrm>
            <a:off x="5736769" y="2917261"/>
            <a:ext cx="770292" cy="57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5" idx="4"/>
          </p:cNvCxnSpPr>
          <p:nvPr/>
        </p:nvCxnSpPr>
        <p:spPr>
          <a:xfrm flipH="1" flipV="1">
            <a:off x="5490595" y="3003259"/>
            <a:ext cx="668322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850547" y="2759978"/>
            <a:ext cx="1224792" cy="42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5" idx="3"/>
          </p:cNvCxnSpPr>
          <p:nvPr/>
        </p:nvCxnSpPr>
        <p:spPr>
          <a:xfrm flipV="1">
            <a:off x="4389971" y="2917261"/>
            <a:ext cx="854449" cy="57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4"/>
          </p:cNvCxnSpPr>
          <p:nvPr/>
        </p:nvCxnSpPr>
        <p:spPr>
          <a:xfrm flipH="1">
            <a:off x="6092936" y="4078448"/>
            <a:ext cx="414125" cy="71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660859" y="4078448"/>
            <a:ext cx="862667" cy="65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5736769" y="4078448"/>
            <a:ext cx="647253" cy="71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6855204" y="3892492"/>
            <a:ext cx="1090470" cy="68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424614" y="3003259"/>
            <a:ext cx="3073434" cy="2323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414319" y="1933662"/>
            <a:ext cx="1140204" cy="6606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357145" y="3187817"/>
            <a:ext cx="654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不变的</a:t>
            </a:r>
          </a:p>
        </p:txBody>
      </p:sp>
      <p:sp>
        <p:nvSpPr>
          <p:cNvPr id="39" name="矩形 38"/>
          <p:cNvSpPr/>
          <p:nvPr/>
        </p:nvSpPr>
        <p:spPr>
          <a:xfrm>
            <a:off x="5504576" y="3214382"/>
            <a:ext cx="3070371" cy="2323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514987" y="2044589"/>
            <a:ext cx="335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不变的</a:t>
            </a:r>
          </a:p>
        </p:txBody>
      </p:sp>
    </p:spTree>
    <p:extLst>
      <p:ext uri="{BB962C8B-B14F-4D97-AF65-F5344CB8AC3E}">
        <p14:creationId xmlns:p14="http://schemas.microsoft.com/office/powerpoint/2010/main" val="20495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286774" y="1317072"/>
            <a:ext cx="704676" cy="5872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142451" y="2416029"/>
            <a:ext cx="696287" cy="5872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158917" y="3491218"/>
            <a:ext cx="696287" cy="5872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83435" y="1308683"/>
            <a:ext cx="5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5" idx="7"/>
          </p:cNvCxnSpPr>
          <p:nvPr/>
        </p:nvCxnSpPr>
        <p:spPr>
          <a:xfrm>
            <a:off x="4437777" y="671119"/>
            <a:ext cx="1298992" cy="183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790113" y="637563"/>
            <a:ext cx="0" cy="67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</p:cNvCxnSpPr>
          <p:nvPr/>
        </p:nvCxnSpPr>
        <p:spPr>
          <a:xfrm flipH="1">
            <a:off x="3649211" y="1818303"/>
            <a:ext cx="740760" cy="59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850547" y="1904301"/>
            <a:ext cx="671119" cy="60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6"/>
            <a:endCxn id="5" idx="0"/>
          </p:cNvCxnSpPr>
          <p:nvPr/>
        </p:nvCxnSpPr>
        <p:spPr>
          <a:xfrm>
            <a:off x="4991450" y="1610687"/>
            <a:ext cx="499145" cy="80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1"/>
          </p:cNvCxnSpPr>
          <p:nvPr/>
        </p:nvCxnSpPr>
        <p:spPr>
          <a:xfrm flipH="1" flipV="1">
            <a:off x="4991450" y="528506"/>
            <a:ext cx="252970" cy="197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5"/>
            <a:endCxn id="6" idx="0"/>
          </p:cNvCxnSpPr>
          <p:nvPr/>
        </p:nvCxnSpPr>
        <p:spPr>
          <a:xfrm>
            <a:off x="5736769" y="2917261"/>
            <a:ext cx="770292" cy="57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5" idx="4"/>
          </p:cNvCxnSpPr>
          <p:nvPr/>
        </p:nvCxnSpPr>
        <p:spPr>
          <a:xfrm flipH="1" flipV="1">
            <a:off x="5490595" y="3003259"/>
            <a:ext cx="668322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850547" y="2759978"/>
            <a:ext cx="1224792" cy="42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5" idx="3"/>
          </p:cNvCxnSpPr>
          <p:nvPr/>
        </p:nvCxnSpPr>
        <p:spPr>
          <a:xfrm flipV="1">
            <a:off x="4389971" y="2917261"/>
            <a:ext cx="854449" cy="57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4"/>
          </p:cNvCxnSpPr>
          <p:nvPr/>
        </p:nvCxnSpPr>
        <p:spPr>
          <a:xfrm flipH="1">
            <a:off x="6092936" y="4078448"/>
            <a:ext cx="414125" cy="71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660859" y="4078448"/>
            <a:ext cx="862667" cy="65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5736769" y="4078448"/>
            <a:ext cx="647253" cy="71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6855204" y="3892492"/>
            <a:ext cx="1090470" cy="68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424614" y="3003259"/>
            <a:ext cx="3073434" cy="2323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414319" y="1933662"/>
            <a:ext cx="1140204" cy="6606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357145" y="3187817"/>
            <a:ext cx="654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不变的</a:t>
            </a:r>
          </a:p>
        </p:txBody>
      </p:sp>
      <p:sp>
        <p:nvSpPr>
          <p:cNvPr id="39" name="矩形 38"/>
          <p:cNvSpPr/>
          <p:nvPr/>
        </p:nvSpPr>
        <p:spPr>
          <a:xfrm>
            <a:off x="5504576" y="3214382"/>
            <a:ext cx="3070371" cy="2323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514987" y="2044589"/>
            <a:ext cx="335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不变的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04576" y="873853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</a:t>
            </a:r>
            <a:r>
              <a:rPr lang="en-US" altLang="zh-CN" dirty="0"/>
              <a:t>p</a:t>
            </a:r>
            <a:r>
              <a:rPr lang="zh-CN" altLang="en-US" dirty="0"/>
              <a:t>的</a:t>
            </a:r>
            <a:r>
              <a:rPr lang="en-US" altLang="zh-CN" dirty="0"/>
              <a:t>parent,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41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286774" y="1317072"/>
            <a:ext cx="704676" cy="5872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142451" y="2416029"/>
            <a:ext cx="696287" cy="5872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158917" y="3491218"/>
            <a:ext cx="696287" cy="5872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83435" y="1308683"/>
            <a:ext cx="5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5" idx="7"/>
          </p:cNvCxnSpPr>
          <p:nvPr/>
        </p:nvCxnSpPr>
        <p:spPr>
          <a:xfrm flipH="1">
            <a:off x="5736769" y="738231"/>
            <a:ext cx="504640" cy="176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1"/>
          </p:cNvCxnSpPr>
          <p:nvPr/>
        </p:nvCxnSpPr>
        <p:spPr>
          <a:xfrm>
            <a:off x="4790113" y="1308683"/>
            <a:ext cx="454307" cy="119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</p:cNvCxnSpPr>
          <p:nvPr/>
        </p:nvCxnSpPr>
        <p:spPr>
          <a:xfrm flipH="1">
            <a:off x="3649211" y="1818303"/>
            <a:ext cx="740760" cy="59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850547" y="1904301"/>
            <a:ext cx="671119" cy="60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6"/>
            <a:endCxn id="5" idx="0"/>
          </p:cNvCxnSpPr>
          <p:nvPr/>
        </p:nvCxnSpPr>
        <p:spPr>
          <a:xfrm>
            <a:off x="4991450" y="1610687"/>
            <a:ext cx="499145" cy="80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1"/>
          </p:cNvCxnSpPr>
          <p:nvPr/>
        </p:nvCxnSpPr>
        <p:spPr>
          <a:xfrm flipV="1">
            <a:off x="5244420" y="595618"/>
            <a:ext cx="720152" cy="190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5"/>
            <a:endCxn id="6" idx="0"/>
          </p:cNvCxnSpPr>
          <p:nvPr/>
        </p:nvCxnSpPr>
        <p:spPr>
          <a:xfrm>
            <a:off x="5736769" y="2917261"/>
            <a:ext cx="770292" cy="57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5" idx="4"/>
          </p:cNvCxnSpPr>
          <p:nvPr/>
        </p:nvCxnSpPr>
        <p:spPr>
          <a:xfrm flipH="1" flipV="1">
            <a:off x="5490595" y="3003259"/>
            <a:ext cx="668322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850547" y="2759978"/>
            <a:ext cx="1224792" cy="42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5" idx="3"/>
          </p:cNvCxnSpPr>
          <p:nvPr/>
        </p:nvCxnSpPr>
        <p:spPr>
          <a:xfrm flipV="1">
            <a:off x="4389971" y="2917261"/>
            <a:ext cx="854449" cy="57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4"/>
          </p:cNvCxnSpPr>
          <p:nvPr/>
        </p:nvCxnSpPr>
        <p:spPr>
          <a:xfrm flipH="1">
            <a:off x="6092936" y="4078448"/>
            <a:ext cx="414125" cy="71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660859" y="4078448"/>
            <a:ext cx="862667" cy="65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5736769" y="4078448"/>
            <a:ext cx="647253" cy="71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6855204" y="3892492"/>
            <a:ext cx="1090470" cy="68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424614" y="3003259"/>
            <a:ext cx="3073434" cy="2323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414319" y="1933662"/>
            <a:ext cx="1140204" cy="6606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357145" y="3187817"/>
            <a:ext cx="654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不变的</a:t>
            </a:r>
          </a:p>
        </p:txBody>
      </p:sp>
      <p:sp>
        <p:nvSpPr>
          <p:cNvPr id="39" name="矩形 38"/>
          <p:cNvSpPr/>
          <p:nvPr/>
        </p:nvSpPr>
        <p:spPr>
          <a:xfrm>
            <a:off x="5504576" y="3214382"/>
            <a:ext cx="3070371" cy="2323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514987" y="2044589"/>
            <a:ext cx="335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不变的</a:t>
            </a:r>
          </a:p>
        </p:txBody>
      </p:sp>
    </p:spTree>
    <p:extLst>
      <p:ext uri="{BB962C8B-B14F-4D97-AF65-F5344CB8AC3E}">
        <p14:creationId xmlns:p14="http://schemas.microsoft.com/office/powerpoint/2010/main" val="404436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286774" y="1317072"/>
            <a:ext cx="704676" cy="5872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142451" y="2416029"/>
            <a:ext cx="696287" cy="5872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158917" y="3491218"/>
            <a:ext cx="696287" cy="5872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83435" y="1308683"/>
            <a:ext cx="5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5" idx="7"/>
          </p:cNvCxnSpPr>
          <p:nvPr/>
        </p:nvCxnSpPr>
        <p:spPr>
          <a:xfrm flipH="1">
            <a:off x="5736769" y="738231"/>
            <a:ext cx="504640" cy="176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4689446" y="1308683"/>
            <a:ext cx="100667" cy="218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</p:cNvCxnSpPr>
          <p:nvPr/>
        </p:nvCxnSpPr>
        <p:spPr>
          <a:xfrm flipH="1">
            <a:off x="3649211" y="1818303"/>
            <a:ext cx="740760" cy="59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850547" y="1904301"/>
            <a:ext cx="671119" cy="60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6"/>
            <a:endCxn id="5" idx="0"/>
          </p:cNvCxnSpPr>
          <p:nvPr/>
        </p:nvCxnSpPr>
        <p:spPr>
          <a:xfrm>
            <a:off x="4991450" y="1610687"/>
            <a:ext cx="499145" cy="80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1"/>
          </p:cNvCxnSpPr>
          <p:nvPr/>
        </p:nvCxnSpPr>
        <p:spPr>
          <a:xfrm flipV="1">
            <a:off x="5244420" y="595618"/>
            <a:ext cx="720152" cy="190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5"/>
            <a:endCxn id="6" idx="0"/>
          </p:cNvCxnSpPr>
          <p:nvPr/>
        </p:nvCxnSpPr>
        <p:spPr>
          <a:xfrm>
            <a:off x="5736769" y="2917261"/>
            <a:ext cx="770292" cy="57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5" idx="4"/>
          </p:cNvCxnSpPr>
          <p:nvPr/>
        </p:nvCxnSpPr>
        <p:spPr>
          <a:xfrm flipH="1" flipV="1">
            <a:off x="5490595" y="3003259"/>
            <a:ext cx="668322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582099" y="2759978"/>
            <a:ext cx="1493240" cy="45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389971" y="1933662"/>
            <a:ext cx="299475" cy="155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4"/>
          </p:cNvCxnSpPr>
          <p:nvPr/>
        </p:nvCxnSpPr>
        <p:spPr>
          <a:xfrm flipH="1">
            <a:off x="6092936" y="4078448"/>
            <a:ext cx="414125" cy="71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660859" y="4078448"/>
            <a:ext cx="862667" cy="65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5736769" y="4078448"/>
            <a:ext cx="647253" cy="71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6855204" y="3892492"/>
            <a:ext cx="1090470" cy="68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424614" y="3003259"/>
            <a:ext cx="3073434" cy="2323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414319" y="1933662"/>
            <a:ext cx="1140204" cy="6606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357145" y="3187817"/>
            <a:ext cx="654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不变的</a:t>
            </a:r>
          </a:p>
        </p:txBody>
      </p:sp>
      <p:sp>
        <p:nvSpPr>
          <p:cNvPr id="39" name="矩形 38"/>
          <p:cNvSpPr/>
          <p:nvPr/>
        </p:nvSpPr>
        <p:spPr>
          <a:xfrm>
            <a:off x="5504576" y="3214382"/>
            <a:ext cx="3070371" cy="2323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514987" y="2044589"/>
            <a:ext cx="335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不变的</a:t>
            </a:r>
          </a:p>
        </p:txBody>
      </p:sp>
    </p:spTree>
    <p:extLst>
      <p:ext uri="{BB962C8B-B14F-4D97-AF65-F5344CB8AC3E}">
        <p14:creationId xmlns:p14="http://schemas.microsoft.com/office/powerpoint/2010/main" val="383755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286774" y="1317072"/>
            <a:ext cx="704676" cy="5872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142451" y="2416029"/>
            <a:ext cx="696287" cy="5872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158917" y="3491218"/>
            <a:ext cx="696287" cy="5872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83435" y="1308683"/>
            <a:ext cx="5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5" idx="7"/>
          </p:cNvCxnSpPr>
          <p:nvPr/>
        </p:nvCxnSpPr>
        <p:spPr>
          <a:xfrm flipH="1">
            <a:off x="5736769" y="738231"/>
            <a:ext cx="504640" cy="176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4689446" y="1308683"/>
            <a:ext cx="100667" cy="218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</p:cNvCxnSpPr>
          <p:nvPr/>
        </p:nvCxnSpPr>
        <p:spPr>
          <a:xfrm flipH="1">
            <a:off x="3649211" y="1818303"/>
            <a:ext cx="740760" cy="59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850547" y="1904301"/>
            <a:ext cx="671119" cy="60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6"/>
            <a:endCxn id="5" idx="0"/>
          </p:cNvCxnSpPr>
          <p:nvPr/>
        </p:nvCxnSpPr>
        <p:spPr>
          <a:xfrm>
            <a:off x="4991450" y="1610687"/>
            <a:ext cx="499145" cy="80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1"/>
          </p:cNvCxnSpPr>
          <p:nvPr/>
        </p:nvCxnSpPr>
        <p:spPr>
          <a:xfrm flipV="1">
            <a:off x="5244420" y="595618"/>
            <a:ext cx="720152" cy="190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5"/>
            <a:endCxn id="6" idx="0"/>
          </p:cNvCxnSpPr>
          <p:nvPr/>
        </p:nvCxnSpPr>
        <p:spPr>
          <a:xfrm>
            <a:off x="5736769" y="2917261"/>
            <a:ext cx="770292" cy="57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5" idx="4"/>
          </p:cNvCxnSpPr>
          <p:nvPr/>
        </p:nvCxnSpPr>
        <p:spPr>
          <a:xfrm flipH="1" flipV="1">
            <a:off x="5490595" y="3003259"/>
            <a:ext cx="668322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649211" y="2759978"/>
            <a:ext cx="1426128" cy="61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389971" y="1933662"/>
            <a:ext cx="299475" cy="155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4"/>
          </p:cNvCxnSpPr>
          <p:nvPr/>
        </p:nvCxnSpPr>
        <p:spPr>
          <a:xfrm flipH="1">
            <a:off x="6092936" y="4078448"/>
            <a:ext cx="414125" cy="71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660859" y="4078448"/>
            <a:ext cx="862667" cy="65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5736769" y="4078448"/>
            <a:ext cx="647253" cy="71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6855204" y="3892492"/>
            <a:ext cx="1090470" cy="68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424614" y="3003259"/>
            <a:ext cx="3073434" cy="2323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414319" y="1933662"/>
            <a:ext cx="1140204" cy="6606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357145" y="3187817"/>
            <a:ext cx="654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不变的</a:t>
            </a:r>
          </a:p>
        </p:txBody>
      </p:sp>
      <p:sp>
        <p:nvSpPr>
          <p:cNvPr id="39" name="矩形 38"/>
          <p:cNvSpPr/>
          <p:nvPr/>
        </p:nvSpPr>
        <p:spPr>
          <a:xfrm>
            <a:off x="5504576" y="3214382"/>
            <a:ext cx="3070371" cy="2323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514987" y="2044589"/>
            <a:ext cx="335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不变的</a:t>
            </a:r>
          </a:p>
        </p:txBody>
      </p:sp>
    </p:spTree>
    <p:extLst>
      <p:ext uri="{BB962C8B-B14F-4D97-AF65-F5344CB8AC3E}">
        <p14:creationId xmlns:p14="http://schemas.microsoft.com/office/powerpoint/2010/main" val="305493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286774" y="1317072"/>
            <a:ext cx="704676" cy="5872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142451" y="2416029"/>
            <a:ext cx="696287" cy="5872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158917" y="3491218"/>
            <a:ext cx="696287" cy="5872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83435" y="1308683"/>
            <a:ext cx="5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5" idx="7"/>
          </p:cNvCxnSpPr>
          <p:nvPr/>
        </p:nvCxnSpPr>
        <p:spPr>
          <a:xfrm flipH="1">
            <a:off x="5736769" y="738231"/>
            <a:ext cx="504640" cy="176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4689446" y="1308683"/>
            <a:ext cx="100667" cy="218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</p:cNvCxnSpPr>
          <p:nvPr/>
        </p:nvCxnSpPr>
        <p:spPr>
          <a:xfrm flipH="1">
            <a:off x="3649211" y="1818303"/>
            <a:ext cx="740760" cy="59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850547" y="1904301"/>
            <a:ext cx="671119" cy="60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6"/>
            <a:endCxn id="5" idx="0"/>
          </p:cNvCxnSpPr>
          <p:nvPr/>
        </p:nvCxnSpPr>
        <p:spPr>
          <a:xfrm>
            <a:off x="4991450" y="1610687"/>
            <a:ext cx="499145" cy="80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1"/>
          </p:cNvCxnSpPr>
          <p:nvPr/>
        </p:nvCxnSpPr>
        <p:spPr>
          <a:xfrm flipV="1">
            <a:off x="5244420" y="595618"/>
            <a:ext cx="720152" cy="190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5"/>
            <a:endCxn id="6" idx="0"/>
          </p:cNvCxnSpPr>
          <p:nvPr/>
        </p:nvCxnSpPr>
        <p:spPr>
          <a:xfrm>
            <a:off x="5736769" y="2917261"/>
            <a:ext cx="770292" cy="57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5" idx="4"/>
          </p:cNvCxnSpPr>
          <p:nvPr/>
        </p:nvCxnSpPr>
        <p:spPr>
          <a:xfrm flipH="1" flipV="1">
            <a:off x="5490595" y="3003259"/>
            <a:ext cx="668322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4932727" y="1904301"/>
            <a:ext cx="142612" cy="85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389971" y="1933662"/>
            <a:ext cx="299475" cy="155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4"/>
          </p:cNvCxnSpPr>
          <p:nvPr/>
        </p:nvCxnSpPr>
        <p:spPr>
          <a:xfrm flipH="1">
            <a:off x="6092936" y="4078448"/>
            <a:ext cx="414125" cy="71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660859" y="4078448"/>
            <a:ext cx="862667" cy="65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5736769" y="4078448"/>
            <a:ext cx="647253" cy="71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6855204" y="3892492"/>
            <a:ext cx="1090470" cy="68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424614" y="3003259"/>
            <a:ext cx="3073434" cy="2323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414319" y="1933662"/>
            <a:ext cx="1140204" cy="6606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357145" y="3187817"/>
            <a:ext cx="654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不变的</a:t>
            </a:r>
          </a:p>
        </p:txBody>
      </p:sp>
      <p:sp>
        <p:nvSpPr>
          <p:cNvPr id="39" name="矩形 38"/>
          <p:cNvSpPr/>
          <p:nvPr/>
        </p:nvSpPr>
        <p:spPr>
          <a:xfrm>
            <a:off x="5504576" y="3214382"/>
            <a:ext cx="3070371" cy="2323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514987" y="2044589"/>
            <a:ext cx="335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不变的</a:t>
            </a:r>
          </a:p>
        </p:txBody>
      </p:sp>
    </p:spTree>
    <p:extLst>
      <p:ext uri="{BB962C8B-B14F-4D97-AF65-F5344CB8AC3E}">
        <p14:creationId xmlns:p14="http://schemas.microsoft.com/office/powerpoint/2010/main" val="125978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65</Words>
  <Application>Microsoft Office PowerPoint</Application>
  <PresentationFormat>宽屏</PresentationFormat>
  <Paragraphs>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李佳</dc:creator>
  <cp:lastModifiedBy>李佳</cp:lastModifiedBy>
  <cp:revision>58</cp:revision>
  <dcterms:created xsi:type="dcterms:W3CDTF">2016-03-01T14:25:29Z</dcterms:created>
  <dcterms:modified xsi:type="dcterms:W3CDTF">2016-03-01T15:06:28Z</dcterms:modified>
</cp:coreProperties>
</file>