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7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FF8C-E006-4B81-89BA-7463D490567D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274D-445A-40AE-A6A4-94F4F187B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estate.usnews.com/places/rankings/best-places-to-live?sort=match&amp;high_to_low=true&amp;population=medium&amp;population=small&amp;rent=%5b500,1000%5d&amp;home_price=%5b20000,390000%5d&amp;commute=%5b0,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Target Cities List :</a:t>
            </a:r>
            <a:r>
              <a:rPr lang="en-US" dirty="0"/>
              <a:t>  Narrow the list of target cities by using the 2018 U.S. News &amp; World Report Best Places Rankings, filtered as follows:</a:t>
            </a:r>
          </a:p>
          <a:p>
            <a:pPr lvl="1"/>
            <a:r>
              <a:rPr lang="en-US" dirty="0"/>
              <a:t>Population size &lt; 1,000,000</a:t>
            </a:r>
          </a:p>
          <a:p>
            <a:pPr lvl="1"/>
            <a:r>
              <a:rPr lang="en-US" dirty="0"/>
              <a:t>Average Rent &lt; $1000.00</a:t>
            </a:r>
          </a:p>
          <a:p>
            <a:pPr lvl="1"/>
            <a:r>
              <a:rPr lang="en-US" dirty="0"/>
              <a:t>Median Home Price &lt; $390,000</a:t>
            </a:r>
          </a:p>
          <a:p>
            <a:pPr lvl="1"/>
            <a:r>
              <a:rPr lang="en-US" dirty="0"/>
              <a:t>Commute Time &lt; 20 minutes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https://realestate.usnews.com/places/rankings/best-places-to-live?sort=match&amp;high_to_low=true&amp;population=medium&amp;population=small&amp;rent=[500,1000]&amp;home_price=[20000,390000]&amp;commute=[0,19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558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Target city Foursquare Data</a:t>
            </a:r>
            <a:r>
              <a:rPr lang="en-US" dirty="0"/>
              <a:t>: Full city records of Foursquare data from the top 10 in the U.S. News &amp; World Report Best Places Rankings, filtered as above.</a:t>
            </a:r>
          </a:p>
          <a:p>
            <a:pPr lvl="0"/>
            <a:r>
              <a:rPr lang="en-US" b="1" dirty="0"/>
              <a:t>Competitors:</a:t>
            </a:r>
            <a:r>
              <a:rPr lang="en-US" dirty="0"/>
              <a:t> The 100 competitors will be selected using the “EContent 100” for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http://www.econtentmag.com/Articles/Editorial/Feature/The-2017-2018-EContent-100-Companies-that-Matter-Most-in-the-Digital-Content-Industry-121228.htm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the positive examples in the methodology.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Training / Validation / Test  Data – Positive Examples:</a:t>
            </a:r>
            <a:r>
              <a:rPr lang="en-US" dirty="0"/>
              <a:t> For the neighborhoods (addresses) of the top 100 companies in the field, gather venue data from Foursquare, using the address of corporate headquarters.  </a:t>
            </a:r>
          </a:p>
          <a:p>
            <a:pPr lvl="0"/>
            <a:r>
              <a:rPr lang="en-US" b="1" dirty="0"/>
              <a:t>Training / Validation / Test Data – Negative Examples:</a:t>
            </a:r>
            <a:r>
              <a:rPr lang="en-US" dirty="0"/>
              <a:t> 200 examples of same-city neighborhood data from Foursquare where there are no top-100 competitors. </a:t>
            </a:r>
          </a:p>
        </p:txBody>
      </p:sp>
    </p:spTree>
    <p:extLst>
      <p:ext uri="{BB962C8B-B14F-4D97-AF65-F5344CB8AC3E}">
        <p14:creationId xmlns:p14="http://schemas.microsoft.com/office/powerpoint/2010/main" val="167068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Data</vt:lpstr>
      <vt:lpstr>Data</vt:lpstr>
      <vt:lpstr>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There’s No Place Like Home</dc:title>
  <dc:creator>Microsoft</dc:creator>
  <cp:lastModifiedBy>Microsoft</cp:lastModifiedBy>
  <cp:revision>9</cp:revision>
  <dcterms:created xsi:type="dcterms:W3CDTF">2019-02-10T22:36:55Z</dcterms:created>
  <dcterms:modified xsi:type="dcterms:W3CDTF">2019-02-11T00:01:31Z</dcterms:modified>
</cp:coreProperties>
</file>