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handoutMasterIdLst>
    <p:handoutMasterId r:id="rId8"/>
  </p:handoutMasterIdLst>
  <p:sldIdLst>
    <p:sldId id="214747030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4688C67F-432C-9F49-8F5D-826B24E2EA75}">
          <p14:sldIdLst/>
        </p14:section>
        <p14:section name="Basic Slides" id="{4B63831B-60E8-2746-B530-B6D4C3E9A775}">
          <p14:sldIdLst>
            <p14:sldId id="21474703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880"/>
    <a:srgbClr val="FFDF7D"/>
    <a:srgbClr val="66B3E4"/>
    <a:srgbClr val="ECECEC"/>
    <a:srgbClr val="7FA3BF"/>
    <a:srgbClr val="595959"/>
    <a:srgbClr val="F9F0E0"/>
    <a:srgbClr val="F2F7FA"/>
    <a:srgbClr val="E7E2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A33EC-267B-4475-9066-324197D96EF9}" v="121" dt="2023-03-15T08:21:50.409"/>
    <p1510:client id="{0A5BE7BF-4C9C-4D73-82AA-094E57DAC188}" v="4" dt="2023-04-19T09:51:07.138"/>
    <p1510:client id="{128A73CF-CB13-4406-8DEE-58BAFB76508C}" v="30" dt="2023-04-19T10:32:32.125"/>
    <p1510:client id="{4F01805F-F94C-4478-B393-F46ECD55C039}" v="307" dt="2023-04-19T11:02:22.275"/>
    <p1510:client id="{519BFFF6-2289-4FC5-B998-2C59A694A01A}" v="2" dt="2023-04-25T09:18:40.690"/>
    <p1510:client id="{6C248BFA-EE9C-4681-8E2E-AF14D77EE375}" v="24" dt="2023-04-19T09:54:06.078"/>
    <p1510:client id="{72BFB7B9-3197-4C98-B869-1E4011957BC8}" v="258" dt="2023-04-19T12:15:08.321"/>
    <p1510:client id="{8990BA8D-B571-4FA8-A3E8-F313AD15D675}" v="33" dt="2023-04-19T10:40:08.720"/>
    <p1510:client id="{A512A205-039E-4B8F-AF22-3626453A14E6}" v="1" dt="2023-03-15T06:32:59.278"/>
    <p1510:client id="{A868FE0D-0954-4723-A1DD-4ABE5A7727D2}" v="323" dt="2023-04-19T12:42:04.165"/>
    <p1510:client id="{C3039951-4308-4A18-8914-B45D70B0E70C}" v="95" dt="2023-04-19T10:26:30.520"/>
    <p1510:client id="{CC1B7FAD-A0F0-4D66-BCF6-411F93CA6E9F}" v="5" dt="2023-04-19T12:45:10.848"/>
    <p1510:client id="{F1CB5D19-95BC-4149-87D1-B7773075948E}" v="22" dt="2023-03-15T06:59:09.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619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12D67-2B4E-9F55-6EDC-F2256BD021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668C3D-E520-C942-CFB7-27E263C06F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5296E7-6EEA-4CEF-8F27-97AAB1939405}" type="datetimeFigureOut">
              <a:rPr lang="en-US" smtClean="0"/>
              <a:t>4/25/2023</a:t>
            </a:fld>
            <a:endParaRPr lang="en-US"/>
          </a:p>
        </p:txBody>
      </p:sp>
      <p:sp>
        <p:nvSpPr>
          <p:cNvPr id="4" name="Footer Placeholder 3">
            <a:extLst>
              <a:ext uri="{FF2B5EF4-FFF2-40B4-BE49-F238E27FC236}">
                <a16:creationId xmlns:a16="http://schemas.microsoft.com/office/drawing/2014/main" id="{15EDE418-482A-7A43-F10A-2705951C1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3D5FD8-B708-FF93-D8FD-7A2F3AD61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8EA95-EEDE-466E-B94C-8B572EEF9CB7}" type="slidenum">
              <a:rPr lang="en-US" smtClean="0"/>
              <a:t>‹#›</a:t>
            </a:fld>
            <a:endParaRPr lang="en-US"/>
          </a:p>
        </p:txBody>
      </p:sp>
    </p:spTree>
    <p:extLst>
      <p:ext uri="{BB962C8B-B14F-4D97-AF65-F5344CB8AC3E}">
        <p14:creationId xmlns:p14="http://schemas.microsoft.com/office/powerpoint/2010/main" val="698994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E4D57-1DDD-4D63-94E4-2D63637DA3F2}"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48C68-27B8-4916-BC8C-BD00EC027A14}" type="slidenum">
              <a:rPr lang="en-US" smtClean="0"/>
              <a:t>‹#›</a:t>
            </a:fld>
            <a:endParaRPr lang="en-US"/>
          </a:p>
        </p:txBody>
      </p:sp>
    </p:spTree>
    <p:extLst>
      <p:ext uri="{BB962C8B-B14F-4D97-AF65-F5344CB8AC3E}">
        <p14:creationId xmlns:p14="http://schemas.microsoft.com/office/powerpoint/2010/main" val="93423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rainbow&#10;&#10;Description automatically generated">
            <a:extLst>
              <a:ext uri="{FF2B5EF4-FFF2-40B4-BE49-F238E27FC236}">
                <a16:creationId xmlns:a16="http://schemas.microsoft.com/office/drawing/2014/main" id="{4D5E0A6A-C63F-CD81-C93D-C62562459A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57999"/>
          </a:xfrm>
          <a:prstGeom prst="rect">
            <a:avLst/>
          </a:prstGeom>
        </p:spPr>
      </p:pic>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1089891" y="3006522"/>
            <a:ext cx="8937171" cy="1421928"/>
          </a:xfrm>
          <a:noFill/>
        </p:spPr>
        <p:txBody>
          <a:bodyPr wrap="square" rtlCol="0">
            <a:spAutoFit/>
          </a:bodyPr>
          <a:lstStyle>
            <a:lvl1pPr>
              <a:defRPr lang="en-US" sz="4800" b="1" dirty="0">
                <a:solidFill>
                  <a:schemeClr val="bg1"/>
                </a:solidFill>
                <a:latin typeface="Frutiger LT Pro 55 Roman" panose="020B0602020204020204" pitchFamily="34" charset="77"/>
                <a:ea typeface="Frutiger LT Pro 55 Roman" panose="020B0602020204020204" pitchFamily="34" charset="77"/>
                <a:cs typeface="Calibri" panose="020F0502020204030204" pitchFamily="34" charset="0"/>
              </a:defRPr>
            </a:lvl1pPr>
          </a:lstStyle>
          <a:p>
            <a:pPr marL="0" lvl="0"/>
            <a:r>
              <a:rPr lang="en-US" dirty="0"/>
              <a:t>Click to edit </a:t>
            </a:r>
            <a:br>
              <a:rPr lang="en-US" dirty="0"/>
            </a:br>
            <a:r>
              <a:rPr lang="en-US" dirty="0"/>
              <a:t>Master title style</a:t>
            </a:r>
          </a:p>
        </p:txBody>
      </p:sp>
      <p:sp>
        <p:nvSpPr>
          <p:cNvPr id="22" name="Title 1">
            <a:extLst>
              <a:ext uri="{FF2B5EF4-FFF2-40B4-BE49-F238E27FC236}">
                <a16:creationId xmlns:a16="http://schemas.microsoft.com/office/drawing/2014/main" id="{51413D66-879B-990C-642E-1E1E0D8F30F0}"/>
              </a:ext>
            </a:extLst>
          </p:cNvPr>
          <p:cNvSpPr txBox="1">
            <a:spLocks/>
          </p:cNvSpPr>
          <p:nvPr userDrawn="1"/>
        </p:nvSpPr>
        <p:spPr>
          <a:xfrm>
            <a:off x="1089891" y="4473456"/>
            <a:ext cx="8937171" cy="43858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r>
              <a:rPr lang="en-US" sz="2500" dirty="0">
                <a:latin typeface="Frutiger LT Pro 55 Roman" panose="020B0602020204020204" pitchFamily="34" charset="77"/>
              </a:rPr>
              <a:t>Click to edit Master title style</a:t>
            </a:r>
          </a:p>
        </p:txBody>
      </p:sp>
      <p:sp>
        <p:nvSpPr>
          <p:cNvPr id="2" name="Title 1">
            <a:extLst>
              <a:ext uri="{FF2B5EF4-FFF2-40B4-BE49-F238E27FC236}">
                <a16:creationId xmlns:a16="http://schemas.microsoft.com/office/drawing/2014/main" id="{5E5EFC81-BEEE-352B-0244-DD36B67B80C9}"/>
              </a:ext>
            </a:extLst>
          </p:cNvPr>
          <p:cNvSpPr txBox="1">
            <a:spLocks/>
          </p:cNvSpPr>
          <p:nvPr userDrawn="1"/>
        </p:nvSpPr>
        <p:spPr>
          <a:xfrm>
            <a:off x="1089890" y="5263013"/>
            <a:ext cx="8937171" cy="587533"/>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pPr>
              <a:lnSpc>
                <a:spcPts val="2000"/>
              </a:lnSpc>
            </a:pPr>
            <a:r>
              <a:rPr lang="en-US" sz="1400" b="1" dirty="0">
                <a:latin typeface="Frutiger LT Pro 55 Roman" panose="020B0602020204020204" pitchFamily="34" charset="77"/>
              </a:rPr>
              <a:t>Presenter Name</a:t>
            </a:r>
          </a:p>
          <a:p>
            <a:pPr>
              <a:lnSpc>
                <a:spcPts val="2000"/>
              </a:lnSpc>
            </a:pPr>
            <a:r>
              <a:rPr lang="en-US" sz="1400" b="0" dirty="0">
                <a:latin typeface="Frutiger LT Pro 55 Roman" panose="020B0602020204020204" pitchFamily="34" charset="77"/>
              </a:rPr>
              <a:t>Month, 20XX</a:t>
            </a:r>
          </a:p>
        </p:txBody>
      </p:sp>
      <p:pic>
        <p:nvPicPr>
          <p:cNvPr id="12" name="Picture 11">
            <a:extLst>
              <a:ext uri="{FF2B5EF4-FFF2-40B4-BE49-F238E27FC236}">
                <a16:creationId xmlns:a16="http://schemas.microsoft.com/office/drawing/2014/main" id="{75A4A541-3236-7C7A-108F-C328E38F391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464934" y="323988"/>
            <a:ext cx="2323604" cy="660012"/>
          </a:xfrm>
          <a:prstGeom prst="rect">
            <a:avLst/>
          </a:prstGeom>
        </p:spPr>
      </p:pic>
      <p:pic>
        <p:nvPicPr>
          <p:cNvPr id="4" name="Picture 3">
            <a:extLst>
              <a:ext uri="{FF2B5EF4-FFF2-40B4-BE49-F238E27FC236}">
                <a16:creationId xmlns:a16="http://schemas.microsoft.com/office/drawing/2014/main" id="{E3B67306-5A21-C596-5284-2A7C0FD5D29F}"/>
              </a:ext>
            </a:extLst>
          </p:cNvPr>
          <p:cNvPicPr>
            <a:picLocks noChangeAspect="1"/>
          </p:cNvPicPr>
          <p:nvPr userDrawn="1"/>
        </p:nvPicPr>
        <p:blipFill>
          <a:blip r:embed="rId3">
            <a:lum bright="100000" contrast="-70000"/>
            <a:extLst>
              <a:ext uri="{28A0092B-C50C-407E-A947-70E740481C1C}">
                <a14:useLocalDpi xmlns:a14="http://schemas.microsoft.com/office/drawing/2010/main"/>
              </a:ext>
            </a:extLst>
          </a:blip>
          <a:stretch>
            <a:fillRect/>
          </a:stretch>
        </p:blipFill>
        <p:spPr>
          <a:xfrm>
            <a:off x="9072595" y="459544"/>
            <a:ext cx="2323600" cy="660011"/>
          </a:xfrm>
          <a:prstGeom prst="rect">
            <a:avLst/>
          </a:prstGeom>
        </p:spPr>
      </p:pic>
    </p:spTree>
    <p:extLst>
      <p:ext uri="{BB962C8B-B14F-4D97-AF65-F5344CB8AC3E}">
        <p14:creationId xmlns:p14="http://schemas.microsoft.com/office/powerpoint/2010/main" val="39758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533399" y="1436914"/>
            <a:ext cx="5533119" cy="1068161"/>
          </a:xfrm>
        </p:spPr>
        <p:txBody>
          <a:bodyPr anchor="b">
            <a:noAutofit/>
          </a:bodyPr>
          <a:lstStyle>
            <a:lvl1pPr marL="0" indent="0">
              <a:buNone/>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6241141" y="1436914"/>
            <a:ext cx="5417458" cy="1068161"/>
          </a:xfrm>
        </p:spPr>
        <p:txBody>
          <a:bodyPr anchor="b">
            <a:noAutofit/>
          </a:bodyPr>
          <a:lstStyle>
            <a:lvl1pPr marL="0" indent="0">
              <a:buNone/>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533399" y="2651506"/>
            <a:ext cx="5533119" cy="3432302"/>
          </a:xfrm>
        </p:spPr>
        <p:txBody>
          <a:bodyPr/>
          <a:lstStyle>
            <a:lvl1pPr>
              <a:defRPr lang="en-US" sz="2400" b="1" dirty="0" smtClean="0">
                <a:solidFill>
                  <a:srgbClr val="595959"/>
                </a:solidFill>
                <a:latin typeface="Frutiger LT Pro 55 Roman" panose="020B0602020204020204" pitchFamily="34" charset="77"/>
              </a:defRPr>
            </a:lvl1pPr>
            <a:lvl2pPr>
              <a:defRPr sz="2000">
                <a:solidFill>
                  <a:srgbClr val="595959"/>
                </a:solidFill>
                <a:latin typeface="Frutiger LT Pro 55 Roman" panose="020B0602020204020204" pitchFamily="34" charset="77"/>
              </a:defRPr>
            </a:lvl2pPr>
            <a:lvl3pPr>
              <a:defRPr sz="1800">
                <a:solidFill>
                  <a:srgbClr val="595959"/>
                </a:solidFill>
                <a:latin typeface="Frutiger LT Pro 55 Roman" panose="020B0602020204020204" pitchFamily="34" charset="77"/>
              </a:defRPr>
            </a:lvl3pPr>
            <a:lvl4pPr>
              <a:defRPr sz="1400">
                <a:solidFill>
                  <a:srgbClr val="595959"/>
                </a:solidFill>
                <a:latin typeface="Frutiger LT Pro 55 Roman" panose="020B0602020204020204" pitchFamily="34" charset="77"/>
              </a:defRPr>
            </a:lvl4pPr>
            <a:lvl5pPr>
              <a:defRPr sz="14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6241141" y="2663457"/>
            <a:ext cx="5417458" cy="3432302"/>
          </a:xfrm>
        </p:spPr>
        <p:txBody>
          <a:bodyPr/>
          <a:lstStyle>
            <a:lvl1pPr>
              <a:defRPr lang="en-US" sz="2400" b="1" dirty="0" smtClean="0">
                <a:solidFill>
                  <a:srgbClr val="595959"/>
                </a:solidFill>
                <a:latin typeface="Frutiger LT Pro 55 Roman" panose="020B0602020204020204" pitchFamily="34" charset="77"/>
              </a:defRPr>
            </a:lvl1pPr>
            <a:lvl2pPr>
              <a:defRPr sz="2000">
                <a:solidFill>
                  <a:srgbClr val="595959"/>
                </a:solidFill>
                <a:latin typeface="Frutiger LT Pro 55 Roman" panose="020B0602020204020204" pitchFamily="34" charset="77"/>
              </a:defRPr>
            </a:lvl2pPr>
            <a:lvl3pPr>
              <a:defRPr sz="1800">
                <a:solidFill>
                  <a:srgbClr val="595959"/>
                </a:solidFill>
                <a:latin typeface="Frutiger LT Pro 55 Roman" panose="020B0602020204020204" pitchFamily="34" charset="77"/>
              </a:defRPr>
            </a:lvl3pPr>
            <a:lvl4pPr>
              <a:defRPr sz="1400">
                <a:solidFill>
                  <a:srgbClr val="595959"/>
                </a:solidFill>
                <a:latin typeface="Frutiger LT Pro 55 Roman" panose="020B0602020204020204" pitchFamily="34" charset="77"/>
              </a:defRPr>
            </a:lvl4pPr>
            <a:lvl5pPr>
              <a:defRPr sz="14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4" name="Marcador de número de diapositiva 5">
            <a:extLst>
              <a:ext uri="{FF2B5EF4-FFF2-40B4-BE49-F238E27FC236}">
                <a16:creationId xmlns:a16="http://schemas.microsoft.com/office/drawing/2014/main" id="{0A8FC8DD-D1CD-B223-1096-CE2AAC973F80}"/>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7192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1FB881-30C1-45DC-F30C-3F1DFC4F17F8}"/>
              </a:ext>
            </a:extLst>
          </p:cNvPr>
          <p:cNvSpPr/>
          <p:nvPr userDrawn="1"/>
        </p:nvSpPr>
        <p:spPr>
          <a:xfrm>
            <a:off x="-1" y="0"/>
            <a:ext cx="12192000" cy="622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número de diapositiva 5">
            <a:extLst>
              <a:ext uri="{FF2B5EF4-FFF2-40B4-BE49-F238E27FC236}">
                <a16:creationId xmlns:a16="http://schemas.microsoft.com/office/drawing/2014/main" id="{3CBCC0C3-A39C-312F-C0F0-B965E11FFDA0}"/>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1663792" y="1712849"/>
            <a:ext cx="8864415" cy="3432302"/>
          </a:xfrm>
        </p:spPr>
        <p:txBody>
          <a:bodyPr/>
          <a:lstStyle>
            <a:lvl1pPr>
              <a:defRPr lang="en-US" sz="2400" b="1" dirty="0" smtClean="0">
                <a:solidFill>
                  <a:schemeClr val="bg1"/>
                </a:solidFill>
                <a:latin typeface="Frutiger LT Pro 55 Roman" panose="020B0602020204020204" pitchFamily="34" charset="77"/>
              </a:defRPr>
            </a:lvl1pPr>
            <a:lvl2pPr marL="114300" indent="-342900">
              <a:buFont typeface="Wingdings" pitchFamily="2" charset="2"/>
              <a:buChar char="§"/>
              <a:defRPr sz="2000">
                <a:solidFill>
                  <a:srgbClr val="595959"/>
                </a:solidFill>
                <a:latin typeface="Frutiger 45 Light" pitchFamily="2" charset="0"/>
              </a:defRPr>
            </a:lvl2pPr>
            <a:lvl3pPr marL="1085850" indent="-285750">
              <a:buFont typeface="Wingdings" pitchFamily="2" charset="2"/>
              <a:buChar char="§"/>
              <a:defRPr sz="1800">
                <a:solidFill>
                  <a:schemeClr val="bg1"/>
                </a:solidFill>
                <a:latin typeface="Frutiger LT Pro 55 Roman" panose="020B0602020204020204" pitchFamily="34" charset="77"/>
              </a:defRPr>
            </a:lvl3pPr>
            <a:lvl4pPr marL="1600200" indent="-285750">
              <a:buFont typeface="Wingdings" pitchFamily="2" charset="2"/>
              <a:buChar char="§"/>
              <a:defRPr sz="1400">
                <a:solidFill>
                  <a:schemeClr val="bg1"/>
                </a:solidFill>
                <a:latin typeface="Frutiger LT Pro 55 Roman" panose="020B0602020204020204" pitchFamily="34" charset="77"/>
              </a:defRPr>
            </a:lvl4pPr>
            <a:lvl5pPr>
              <a:buFont typeface="Wingdings" pitchFamily="2" charset="2"/>
              <a:buChar char="§"/>
              <a:defRPr sz="1400">
                <a:solidFill>
                  <a:schemeClr val="bg1"/>
                </a:solidFill>
                <a:latin typeface="Frutiger 45 Light" pitchFamily="2" charset="0"/>
              </a:defRPr>
            </a:lvl5pPr>
          </a:lstStyle>
          <a:p>
            <a:pPr marL="228600" lvl="0" indent="-228600" algn="l" defTabSz="914400" rtl="0" eaLnBrk="1" latinLnBrk="0" hangingPunct="1">
              <a:lnSpc>
                <a:spcPct val="90000"/>
              </a:lnSpc>
              <a:spcBef>
                <a:spcPts val="1000"/>
              </a:spcBef>
            </a:pPr>
            <a:r>
              <a:rPr lang="en-US"/>
              <a:t>Click to edit Master text styles</a:t>
            </a:r>
          </a:p>
          <a:p>
            <a:pPr marL="228600" lvl="1" indent="-228600" algn="l" defTabSz="914400" rtl="0" eaLnBrk="1" latinLnBrk="0" hangingPunct="1">
              <a:lnSpc>
                <a:spcPct val="90000"/>
              </a:lnSpc>
              <a:spcBef>
                <a:spcPts val="1000"/>
              </a:spcBef>
            </a:pPr>
            <a:r>
              <a:rPr lang="en-US"/>
              <a:t>Second level</a:t>
            </a:r>
          </a:p>
          <a:p>
            <a:pPr marL="228600" lvl="2" indent="-228600" algn="l" defTabSz="914400" rtl="0" eaLnBrk="1" latinLnBrk="0" hangingPunct="1">
              <a:lnSpc>
                <a:spcPct val="90000"/>
              </a:lnSpc>
              <a:spcBef>
                <a:spcPts val="1000"/>
              </a:spcBef>
            </a:pPr>
            <a:r>
              <a:rPr lang="en-US"/>
              <a:t>Third level</a:t>
            </a:r>
          </a:p>
          <a:p>
            <a:pPr marL="228600" lvl="3" indent="-228600" algn="l" defTabSz="914400" rtl="0" eaLnBrk="1" latinLnBrk="0" hangingPunct="1">
              <a:lnSpc>
                <a:spcPct val="90000"/>
              </a:lnSpc>
              <a:spcBef>
                <a:spcPts val="1000"/>
              </a:spcBef>
            </a:pPr>
            <a:r>
              <a:rPr lang="en-US"/>
              <a:t>Fourth level</a:t>
            </a:r>
          </a:p>
          <a:p>
            <a:pPr marL="228600" lvl="4" indent="-228600" algn="l" defTabSz="914400" rtl="0" eaLnBrk="1" latinLnBrk="0" hangingPunct="1">
              <a:lnSpc>
                <a:spcPct val="90000"/>
              </a:lnSpc>
              <a:spcBef>
                <a:spcPts val="1000"/>
              </a:spcBef>
            </a:pPr>
            <a:r>
              <a:rPr lang="en-US"/>
              <a:t>Fifth level</a:t>
            </a:r>
            <a:endParaRPr lang="en-US" dirty="0"/>
          </a:p>
        </p:txBody>
      </p:sp>
      <p:sp>
        <p:nvSpPr>
          <p:cNvPr id="2" name="Text Placeholder 13">
            <a:extLst>
              <a:ext uri="{FF2B5EF4-FFF2-40B4-BE49-F238E27FC236}">
                <a16:creationId xmlns:a16="http://schemas.microsoft.com/office/drawing/2014/main" id="{BBD03CE7-7A4A-98C2-6D96-49236346EF30}"/>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chemeClr val="bg1"/>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1768689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533400" y="1163411"/>
            <a:ext cx="10515600" cy="1325563"/>
          </a:xfrm>
        </p:spPr>
        <p:txBody>
          <a:bodyPr>
            <a:normAutofit/>
          </a:bodyPr>
          <a:lstStyle>
            <a:lvl1pPr>
              <a:defRPr lang="en-US" sz="28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Headline goes here</a:t>
            </a:r>
            <a:br>
              <a:rPr lang="en-US" dirty="0"/>
            </a:br>
            <a:r>
              <a:rPr lang="en-US" dirty="0"/>
              <a:t>Headline goes here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533400" y="2815546"/>
            <a:ext cx="10515600" cy="2743200"/>
          </a:xfrm>
        </p:spPr>
        <p:txBody>
          <a:bodyPr>
            <a:normAutofit/>
          </a:bodyPr>
          <a:lstStyle>
            <a:lvl1pPr marL="0" indent="0">
              <a:buNone/>
              <a:defRPr sz="1600">
                <a:solidFill>
                  <a:srgbClr val="595959"/>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12" name="Marcador de número de diapositiva 5">
            <a:extLst>
              <a:ext uri="{FF2B5EF4-FFF2-40B4-BE49-F238E27FC236}">
                <a16:creationId xmlns:a16="http://schemas.microsoft.com/office/drawing/2014/main" id="{9314451A-6C5B-D5A1-9DD9-55A1359B67FC}"/>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755515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endParaRPr lang="en-US" dirty="0"/>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LT Pro 55 Roman" panose="020B0602020204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5306569" y="2055542"/>
            <a:ext cx="5181599" cy="3813445"/>
          </a:xfrm>
        </p:spPr>
        <p:txBody>
          <a:bodyPr/>
          <a:lstStyle>
            <a:lvl1pPr>
              <a:defRPr lang="en-US" sz="2400" b="1" dirty="0" smtClean="0">
                <a:solidFill>
                  <a:srgbClr val="595959"/>
                </a:solidFill>
                <a:latin typeface="Frutiger LT Pro 55 Roman" panose="020B0602020204020204" pitchFamily="34" charset="77"/>
              </a:defRPr>
            </a:lvl1pPr>
            <a:lvl2pPr>
              <a:defRPr sz="2000">
                <a:solidFill>
                  <a:srgbClr val="595959"/>
                </a:solidFill>
                <a:latin typeface="Frutiger LT Pro 55 Roman" panose="020B0602020204020204" pitchFamily="34" charset="77"/>
              </a:defRPr>
            </a:lvl2pPr>
            <a:lvl3pPr>
              <a:defRPr sz="1800">
                <a:solidFill>
                  <a:srgbClr val="595959"/>
                </a:solidFill>
                <a:latin typeface="Frutiger LT Pro 55 Roman" panose="020B0602020204020204" pitchFamily="34" charset="77"/>
              </a:defRPr>
            </a:lvl3pPr>
            <a:lvl4pPr>
              <a:defRPr sz="1400">
                <a:solidFill>
                  <a:srgbClr val="595959"/>
                </a:solidFill>
                <a:latin typeface="Frutiger LT Pro 55 Roman" panose="020B0602020204020204" pitchFamily="34" charset="77"/>
              </a:defRPr>
            </a:lvl4pPr>
            <a:lvl5pPr>
              <a:defRPr sz="14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Marcador de número de diapositiva 5">
            <a:extLst>
              <a:ext uri="{FF2B5EF4-FFF2-40B4-BE49-F238E27FC236}">
                <a16:creationId xmlns:a16="http://schemas.microsoft.com/office/drawing/2014/main" id="{32BAEA48-FEC5-7F2A-1732-CFFB91C99D61}"/>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050795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endParaRPr lang="en-US" dirty="0"/>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5183188" y="0"/>
            <a:ext cx="7008812" cy="6857999"/>
          </a:xfrm>
        </p:spPr>
        <p:txBody>
          <a:bodyPr/>
          <a:lstStyle>
            <a:lvl1pPr marL="0" indent="0">
              <a:buNone/>
              <a:defRPr sz="3200">
                <a:solidFill>
                  <a:srgbClr val="595959"/>
                </a:solidFill>
                <a:latin typeface="Frutiger LT Pro 55 Roman" panose="020B0602020204020204" pitchFamily="34" charset="77"/>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LT Pro 55 Roman" panose="020B0602020204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Marcador de número de diapositiva 5">
            <a:extLst>
              <a:ext uri="{FF2B5EF4-FFF2-40B4-BE49-F238E27FC236}">
                <a16:creationId xmlns:a16="http://schemas.microsoft.com/office/drawing/2014/main" id="{3D440A3F-6F49-A806-CA5F-776CACB1FDFB}"/>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3288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199726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335168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53327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617009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8988503"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1361829" y="1964039"/>
            <a:ext cx="809494" cy="809495"/>
          </a:xfrm>
          <a:prstGeom prst="ellipse">
            <a:avLst/>
          </a:prstGeom>
          <a:ln>
            <a:noFill/>
          </a:ln>
        </p:spPr>
        <p:txBody>
          <a:bodyPr anchor="ctr">
            <a:noAutofit/>
          </a:bodyPr>
          <a:lstStyle>
            <a:lvl1pPr marL="0" indent="0" algn="ctr">
              <a:buFontTx/>
              <a:buNone/>
              <a:defRPr sz="1500">
                <a:latin typeface="Frutiger LT Pro 55 Roman" panose="020B0602020204020204" pitchFamily="34" charset="77"/>
              </a:defRPr>
            </a:lvl1pPr>
          </a:lstStyle>
          <a:p>
            <a:r>
              <a:rPr lang="en-US" dirty="0"/>
              <a:t>icon</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180239" y="1964039"/>
            <a:ext cx="809494" cy="809495"/>
          </a:xfrm>
          <a:prstGeom prst="ellipse">
            <a:avLst/>
          </a:prstGeom>
          <a:ln>
            <a:noFill/>
          </a:ln>
        </p:spPr>
        <p:txBody>
          <a:bodyPr anchor="ctr">
            <a:noAutofit/>
          </a:bodyPr>
          <a:lstStyle>
            <a:lvl1pPr marL="0" indent="0" algn="ctr">
              <a:buFontTx/>
              <a:buNone/>
              <a:defRPr sz="1500">
                <a:latin typeface="Frutiger LT Pro 55 Roman" panose="020B0602020204020204" pitchFamily="34" charset="77"/>
              </a:defRPr>
            </a:lvl1pPr>
          </a:lstStyle>
          <a:p>
            <a:r>
              <a:rPr lang="en-US" dirty="0"/>
              <a:t>icon</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6998649" y="1964039"/>
            <a:ext cx="809494" cy="809495"/>
          </a:xfrm>
          <a:prstGeom prst="ellipse">
            <a:avLst/>
          </a:prstGeom>
          <a:ln>
            <a:noFill/>
          </a:ln>
        </p:spPr>
        <p:txBody>
          <a:bodyPr anchor="ctr">
            <a:noAutofit/>
          </a:bodyPr>
          <a:lstStyle>
            <a:lvl1pPr marL="0" indent="0" algn="ctr">
              <a:buFontTx/>
              <a:buNone/>
              <a:defRPr sz="1500">
                <a:latin typeface="Frutiger LT Pro 55 Roman" panose="020B0602020204020204" pitchFamily="34" charset="77"/>
              </a:defRPr>
            </a:lvl1pPr>
          </a:lstStyle>
          <a:p>
            <a:r>
              <a:rPr lang="en-US" dirty="0"/>
              <a:t>icon</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9817060" y="1964039"/>
            <a:ext cx="809494" cy="809495"/>
          </a:xfrm>
          <a:prstGeom prst="ellipse">
            <a:avLst/>
          </a:prstGeom>
          <a:ln>
            <a:noFill/>
          </a:ln>
        </p:spPr>
        <p:txBody>
          <a:bodyPr anchor="ctr">
            <a:noAutofit/>
          </a:bodyPr>
          <a:lstStyle>
            <a:lvl1pPr marL="0" indent="0" algn="ctr">
              <a:buFontTx/>
              <a:buNone/>
              <a:defRPr sz="1500">
                <a:latin typeface="Frutiger LT Pro 55 Roman" panose="020B0602020204020204" pitchFamily="34" charset="77"/>
              </a:defRPr>
            </a:lvl1pPr>
          </a:lstStyle>
          <a:p>
            <a:r>
              <a:rPr lang="en-US" dirty="0"/>
              <a:t>icon</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634234" y="3968221"/>
            <a:ext cx="2264685" cy="1173194"/>
          </a:xfrm>
        </p:spPr>
        <p:txBody>
          <a:bodyPr>
            <a:normAutofit/>
          </a:bodyPr>
          <a:lstStyle>
            <a:lvl1pPr marL="0" indent="0" algn="ctr">
              <a:buNone/>
              <a:defRPr sz="14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3452644" y="3968221"/>
            <a:ext cx="2264685" cy="1173194"/>
          </a:xfrm>
        </p:spPr>
        <p:txBody>
          <a:bodyPr>
            <a:normAutofit/>
          </a:bodyPr>
          <a:lstStyle>
            <a:lvl1pPr marL="0" indent="0" algn="ctr">
              <a:buNone/>
              <a:defRPr sz="14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6271054" y="3968221"/>
            <a:ext cx="2264685" cy="1173194"/>
          </a:xfrm>
        </p:spPr>
        <p:txBody>
          <a:bodyPr>
            <a:normAutofit/>
          </a:bodyPr>
          <a:lstStyle>
            <a:lvl1pPr marL="0" indent="0" algn="ctr">
              <a:buNone/>
              <a:defRPr sz="14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9089465" y="3968221"/>
            <a:ext cx="2264685" cy="1173194"/>
          </a:xfrm>
        </p:spPr>
        <p:txBody>
          <a:bodyPr>
            <a:normAutofit/>
          </a:bodyPr>
          <a:lstStyle>
            <a:lvl1pPr marL="0" indent="0" algn="ctr">
              <a:buNone/>
              <a:defRPr sz="14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123278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405119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686960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9688017"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634234" y="3298206"/>
            <a:ext cx="2264685" cy="425568"/>
          </a:xfrm>
        </p:spPr>
        <p:txBody>
          <a:bodyPr>
            <a:normAutofit/>
          </a:bodyPr>
          <a:lstStyle>
            <a:lvl1pPr marL="0" indent="0" algn="ctr">
              <a:buNone/>
              <a:defRPr sz="18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3452644" y="3298206"/>
            <a:ext cx="2264685" cy="331936"/>
          </a:xfrm>
        </p:spPr>
        <p:txBody>
          <a:bodyPr>
            <a:normAutofit/>
          </a:bodyPr>
          <a:lstStyle>
            <a:lvl1pPr marL="0" indent="0" algn="ctr">
              <a:buNone/>
              <a:defRPr sz="18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6271054" y="3298206"/>
            <a:ext cx="2264685" cy="330272"/>
          </a:xfrm>
        </p:spPr>
        <p:txBody>
          <a:bodyPr>
            <a:normAutofit/>
          </a:bodyPr>
          <a:lstStyle>
            <a:lvl1pPr marL="0" indent="0" algn="ctr">
              <a:buNone/>
              <a:defRPr sz="18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9089465" y="3298206"/>
            <a:ext cx="2264685" cy="330272"/>
          </a:xfrm>
        </p:spPr>
        <p:txBody>
          <a:bodyPr>
            <a:normAutofit/>
          </a:bodyPr>
          <a:lstStyle>
            <a:lvl1pPr marL="0" indent="0" algn="ctr">
              <a:buNone/>
              <a:defRPr sz="18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12" name="Marcador de número de diapositiva 5">
            <a:extLst>
              <a:ext uri="{FF2B5EF4-FFF2-40B4-BE49-F238E27FC236}">
                <a16:creationId xmlns:a16="http://schemas.microsoft.com/office/drawing/2014/main" id="{3BA9357F-11E9-B623-DB32-AA16F0336D11}"/>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601563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rainbow&#10;&#10;Description automatically generated">
            <a:extLst>
              <a:ext uri="{FF2B5EF4-FFF2-40B4-BE49-F238E27FC236}">
                <a16:creationId xmlns:a16="http://schemas.microsoft.com/office/drawing/2014/main" id="{834822A9-DF3C-76DA-0F7D-428C9644565A}"/>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 y="-67236"/>
            <a:ext cx="12192001" cy="6925235"/>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1882435" y="2765913"/>
            <a:ext cx="3601189" cy="1326174"/>
          </a:xfrm>
        </p:spPr>
        <p:txBody>
          <a:bodyPr vert="horz" lIns="91440" tIns="45720" rIns="91440" bIns="45720" rtlCol="0" anchor="b">
            <a:noAutofit/>
          </a:bodyPr>
          <a:lstStyle>
            <a:lvl1pPr>
              <a:defRPr lang="en-US" sz="4400" b="1" kern="1200" dirty="0">
                <a:solidFill>
                  <a:schemeClr val="bg1"/>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Thank you</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1882435" y="4233333"/>
            <a:ext cx="4293054" cy="664810"/>
          </a:xfrm>
        </p:spPr>
        <p:txBody>
          <a:bodyPr/>
          <a:lstStyle>
            <a:lvl1pPr marL="0" indent="0">
              <a:buNone/>
              <a:defRPr sz="1600">
                <a:solidFill>
                  <a:schemeClr val="bg1"/>
                </a:solidFill>
                <a:latin typeface="Frutiger LT Pro 55 Roman" panose="020B0602020204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6036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A69005D8-0A67-F661-0422-39B24F37BBD3}"/>
              </a:ext>
            </a:extLst>
          </p:cNvPr>
          <p:cNvPicPr>
            <a:picLocks noChangeAspect="1"/>
          </p:cNvPicPr>
          <p:nvPr userDrawn="1"/>
        </p:nvPicPr>
        <p:blipFill>
          <a:blip r:embed="rId2"/>
          <a:stretch>
            <a:fillRect/>
          </a:stretch>
        </p:blipFill>
        <p:spPr>
          <a:xfrm>
            <a:off x="0" y="-1148"/>
            <a:ext cx="12192000" cy="6859148"/>
          </a:xfrm>
          <a:prstGeom prst="rect">
            <a:avLst/>
          </a:prstGeom>
        </p:spPr>
      </p:pic>
      <p:sp>
        <p:nvSpPr>
          <p:cNvPr id="9" name="TextBox 8">
            <a:extLst>
              <a:ext uri="{FF2B5EF4-FFF2-40B4-BE49-F238E27FC236}">
                <a16:creationId xmlns:a16="http://schemas.microsoft.com/office/drawing/2014/main" id="{7B947A63-CFE8-CA9F-F001-1F56795E58C8}"/>
              </a:ext>
            </a:extLst>
          </p:cNvPr>
          <p:cNvSpPr txBox="1"/>
          <p:nvPr userDrawn="1"/>
        </p:nvSpPr>
        <p:spPr>
          <a:xfrm>
            <a:off x="345899" y="1639158"/>
            <a:ext cx="6345306" cy="1938992"/>
          </a:xfrm>
          <a:prstGeom prst="rect">
            <a:avLst/>
          </a:prstGeom>
          <a:noFill/>
        </p:spPr>
        <p:txBody>
          <a:bodyPr wrap="square" rtlCol="0" anchor="ctr">
            <a:spAutoFit/>
          </a:bodyPr>
          <a:lstStyle/>
          <a:p>
            <a:pPr algn="ctr">
              <a:lnSpc>
                <a:spcPct val="100000"/>
              </a:lnSpc>
            </a:pPr>
            <a:r>
              <a:rPr lang="en-US" sz="4000" spc="-150" dirty="0">
                <a:solidFill>
                  <a:srgbClr val="000000"/>
                </a:solidFill>
                <a:effectLst/>
                <a:latin typeface="Source Sans Pro" panose="020B0503030403020204" pitchFamily="34" charset="0"/>
              </a:rPr>
              <a:t>Infra &amp; Application Assessment for GCP Migration Our Approach</a:t>
            </a:r>
          </a:p>
        </p:txBody>
      </p:sp>
    </p:spTree>
    <p:extLst>
      <p:ext uri="{BB962C8B-B14F-4D97-AF65-F5344CB8AC3E}">
        <p14:creationId xmlns:p14="http://schemas.microsoft.com/office/powerpoint/2010/main" val="36513550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95704B-C3B8-361E-ECB4-AAF0D190B37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68" r="929" b="11338"/>
          <a:stretch/>
        </p:blipFill>
        <p:spPr>
          <a:xfrm rot="10800000" flipH="1">
            <a:off x="0" y="0"/>
            <a:ext cx="12192000" cy="6857998"/>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5120640" y="1508588"/>
            <a:ext cx="6337582" cy="2852737"/>
          </a:xfrm>
        </p:spPr>
        <p:txBody>
          <a:bodyPr anchor="b">
            <a:normAutofit/>
          </a:bodyPr>
          <a:lstStyle>
            <a:lvl1pPr>
              <a:defRPr lang="en-US" sz="4400" b="1" kern="1200" dirty="0">
                <a:solidFill>
                  <a:schemeClr val="bg1"/>
                </a:solidFill>
                <a:latin typeface="Frutiger LT Pro 55 Roman" panose="020B0602020204020204" pitchFamily="34"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5120640" y="4388313"/>
            <a:ext cx="6337582" cy="1500187"/>
          </a:xfrm>
        </p:spPr>
        <p:txBody>
          <a:bodyPr/>
          <a:lstStyle>
            <a:lvl1pPr marL="0" indent="0">
              <a:buNone/>
              <a:defRPr sz="2400">
                <a:solidFill>
                  <a:schemeClr val="bg1"/>
                </a:solidFill>
                <a:latin typeface="Frutiger LT Pro 55 Roman" panose="020B0602020204020204" pitchFamily="34"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122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533400" y="1822450"/>
            <a:ext cx="11125200" cy="4351338"/>
          </a:xfrm>
        </p:spPr>
        <p:txBody>
          <a:bodyPr>
            <a:normAutofit/>
          </a:bodyPr>
          <a:lstStyle>
            <a:lvl1pPr>
              <a:defRPr lang="en-US" sz="1200" b="1" dirty="0" smtClean="0">
                <a:solidFill>
                  <a:srgbClr val="595959"/>
                </a:solidFill>
                <a:latin typeface="Frutiger LT Pro 55 Roman" panose="020B0602020204020204" pitchFamily="34" charset="77"/>
              </a:defRPr>
            </a:lvl1pPr>
            <a:lvl2pPr>
              <a:defRPr sz="1200">
                <a:solidFill>
                  <a:srgbClr val="595959"/>
                </a:solidFill>
                <a:latin typeface="Frutiger LT Pro 55 Roman" panose="020B0602020204020204" pitchFamily="34" charset="77"/>
              </a:defRPr>
            </a:lvl2pPr>
            <a:lvl3pPr>
              <a:defRPr sz="1200">
                <a:solidFill>
                  <a:srgbClr val="595959"/>
                </a:solidFill>
                <a:latin typeface="Frutiger LT Pro 55 Roman" panose="020B0602020204020204" pitchFamily="34" charset="77"/>
              </a:defRPr>
            </a:lvl3pPr>
            <a:lvl4pPr>
              <a:defRPr sz="1200">
                <a:solidFill>
                  <a:srgbClr val="595959"/>
                </a:solidFill>
                <a:latin typeface="Frutiger LT Pro 55 Roman" panose="020B0602020204020204" pitchFamily="34" charset="77"/>
              </a:defRPr>
            </a:lvl4pPr>
            <a:lvl5pPr>
              <a:defRPr sz="12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Tree>
    <p:extLst>
      <p:ext uri="{BB962C8B-B14F-4D97-AF65-F5344CB8AC3E}">
        <p14:creationId xmlns:p14="http://schemas.microsoft.com/office/powerpoint/2010/main" val="2109235218"/>
      </p:ext>
    </p:extLst>
  </p:cSld>
  <p:clrMapOvr>
    <a:masterClrMapping/>
  </p:clrMapOvr>
  <p:extLst>
    <p:ext uri="{DCECCB84-F9BA-43D5-87BE-67443E8EF086}">
      <p15:sldGuideLst xmlns:p15="http://schemas.microsoft.com/office/powerpoint/2012/main">
        <p15:guide id="1" orient="horz" pos="4032" userDrawn="1">
          <p15:clr>
            <a:srgbClr val="FBAE40"/>
          </p15:clr>
        </p15:guide>
        <p15:guide id="2" pos="336" userDrawn="1">
          <p15:clr>
            <a:srgbClr val="FBAE40"/>
          </p15:clr>
        </p15:guide>
        <p15:guide id="3" orient="horz" pos="288" userDrawn="1">
          <p15:clr>
            <a:srgbClr val="FBAE40"/>
          </p15:clr>
        </p15:guide>
        <p15:guide id="4" pos="73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1"/>
          <a:lstStyle>
            <a:lvl1pPr>
              <a:lnSpc>
                <a:spcPts val="1700"/>
              </a:lnSpc>
              <a:defRPr lang="en-US" sz="2400" b="1" kern="1200" dirty="0" smtClean="0">
                <a:solidFill>
                  <a:schemeClr val="tx1"/>
                </a:solidFill>
                <a:latin typeface="Frutiger LT Pro 55 Roman" panose="020B0602020204020204" pitchFamily="34" charset="77"/>
                <a:ea typeface="+mn-ea"/>
                <a:cs typeface="+mn-cs"/>
              </a:defRPr>
            </a:lvl1pPr>
            <a:lvl2pPr>
              <a:lnSpc>
                <a:spcPts val="1700"/>
              </a:lnSpc>
              <a:defRPr lang="en-US" sz="2000" kern="1200" dirty="0" smtClean="0">
                <a:solidFill>
                  <a:schemeClr val="tx1"/>
                </a:solidFill>
                <a:latin typeface="Frutiger LT Pro 55 Roman" panose="020B0602020204020204" pitchFamily="34" charset="77"/>
                <a:ea typeface="+mn-ea"/>
                <a:cs typeface="+mn-cs"/>
              </a:defRPr>
            </a:lvl2pPr>
            <a:lvl3pPr marL="342900" indent="-342900">
              <a:lnSpc>
                <a:spcPts val="1700"/>
              </a:lnSpc>
              <a:defRPr lang="en-US" sz="1800" kern="1200" dirty="0" smtClean="0">
                <a:solidFill>
                  <a:schemeClr val="tx1"/>
                </a:solidFill>
                <a:latin typeface="Frutiger LT Pro 55 Roman" panose="020B0602020204020204" pitchFamily="34" charset="77"/>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4pPr>
            <a:lvl5pPr marL="914400"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8" name="Marcador de número de diapositiva 5">
            <a:extLst>
              <a:ext uri="{FF2B5EF4-FFF2-40B4-BE49-F238E27FC236}">
                <a16:creationId xmlns:a16="http://schemas.microsoft.com/office/drawing/2014/main" id="{E9EC46A4-50CA-5032-642E-472F2C66E949}"/>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1958657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2">
            <a:normAutofit/>
          </a:bodyPr>
          <a:lstStyle>
            <a:lvl1pPr>
              <a:lnSpc>
                <a:spcPts val="1700"/>
              </a:lnSpc>
              <a:defRPr lang="en-US" sz="1400" b="1" kern="1200" dirty="0" smtClean="0">
                <a:solidFill>
                  <a:schemeClr val="tx1"/>
                </a:solidFill>
                <a:latin typeface="Frutiger LT Pro 55 Roman" panose="020B0602020204020204" pitchFamily="34" charset="77"/>
                <a:ea typeface="+mn-ea"/>
                <a:cs typeface="+mn-cs"/>
              </a:defRPr>
            </a:lvl1pPr>
            <a:lvl2pPr>
              <a:lnSpc>
                <a:spcPts val="1700"/>
              </a:lnSpc>
              <a:defRPr lang="en-US" sz="1400" kern="1200" dirty="0" smtClean="0">
                <a:solidFill>
                  <a:schemeClr val="tx1"/>
                </a:solidFill>
                <a:latin typeface="Frutiger LT Pro 55 Roman" panose="020B0602020204020204" pitchFamily="34" charset="77"/>
                <a:ea typeface="+mn-ea"/>
                <a:cs typeface="+mn-cs"/>
              </a:defRPr>
            </a:lvl2pPr>
            <a:lvl3pPr marL="342900" indent="-342900">
              <a:lnSpc>
                <a:spcPts val="1700"/>
              </a:lnSpc>
              <a:defRPr lang="en-US" sz="1400" kern="1200" dirty="0" smtClean="0">
                <a:solidFill>
                  <a:schemeClr val="tx1"/>
                </a:solidFill>
                <a:latin typeface="Frutiger LT Pro 55 Roman" panose="020B0602020204020204" pitchFamily="34" charset="77"/>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4pPr>
            <a:lvl5pPr marL="914400"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8" name="Marcador de número de diapositiva 5">
            <a:extLst>
              <a:ext uri="{FF2B5EF4-FFF2-40B4-BE49-F238E27FC236}">
                <a16:creationId xmlns:a16="http://schemas.microsoft.com/office/drawing/2014/main" id="{4E4B298F-D75D-0E89-ED3D-DF0CF1A87E27}"/>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066571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3">
            <a:normAutofit/>
          </a:bodyPr>
          <a:lstStyle>
            <a:lvl1pPr>
              <a:lnSpc>
                <a:spcPts val="1700"/>
              </a:lnSpc>
              <a:defRPr lang="en-US" sz="1400" b="1" kern="1200" dirty="0" smtClean="0">
                <a:solidFill>
                  <a:schemeClr val="tx1"/>
                </a:solidFill>
                <a:latin typeface="Frutiger LT Pro 55 Roman" panose="020B0602020204020204" pitchFamily="34" charset="77"/>
                <a:ea typeface="+mn-ea"/>
                <a:cs typeface="+mn-cs"/>
              </a:defRPr>
            </a:lvl1pPr>
            <a:lvl2pPr>
              <a:lnSpc>
                <a:spcPts val="1700"/>
              </a:lnSpc>
              <a:defRPr lang="en-US" sz="1400" kern="1200" dirty="0" smtClean="0">
                <a:solidFill>
                  <a:schemeClr val="tx1"/>
                </a:solidFill>
                <a:latin typeface="Frutiger LT Pro 55 Roman" panose="020B0602020204020204" pitchFamily="34" charset="77"/>
                <a:ea typeface="+mn-ea"/>
                <a:cs typeface="+mn-cs"/>
              </a:defRPr>
            </a:lvl2pPr>
            <a:lvl3pPr marL="342900" indent="-342900">
              <a:lnSpc>
                <a:spcPts val="1700"/>
              </a:lnSpc>
              <a:defRPr lang="en-US" sz="1400" kern="1200" dirty="0" smtClean="0">
                <a:solidFill>
                  <a:schemeClr val="tx1"/>
                </a:solidFill>
                <a:latin typeface="Frutiger LT Pro 55 Roman" panose="020B0602020204020204" pitchFamily="34" charset="77"/>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4pPr>
            <a:lvl5pPr marL="914400"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8" name="Marcador de número de diapositiva 5">
            <a:extLst>
              <a:ext uri="{FF2B5EF4-FFF2-40B4-BE49-F238E27FC236}">
                <a16:creationId xmlns:a16="http://schemas.microsoft.com/office/drawing/2014/main" id="{4BB16B3F-018F-71E7-B239-96DA6F36DEB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4164521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533398" y="989299"/>
            <a:ext cx="8610601" cy="2852737"/>
          </a:xfrm>
        </p:spPr>
        <p:txBody>
          <a:bodyPr anchor="b">
            <a:normAutofit/>
          </a:bodyPr>
          <a:lstStyle>
            <a:lvl1pPr>
              <a:defRPr lang="en-US" sz="4400" b="1" kern="1200" dirty="0">
                <a:solidFill>
                  <a:srgbClr val="595959"/>
                </a:solidFill>
                <a:latin typeface="Frutiger LT Pro 55 Roman" panose="020B0602020204020204" pitchFamily="34"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title style</a:t>
            </a:r>
            <a:endParaRPr lang="en-US" dirty="0"/>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533398" y="3869024"/>
            <a:ext cx="8610602" cy="1500187"/>
          </a:xfrm>
        </p:spPr>
        <p:txBody>
          <a:bodyPr/>
          <a:lstStyle>
            <a:lvl1pPr marL="0" indent="0">
              <a:buNone/>
              <a:defRPr sz="2400">
                <a:solidFill>
                  <a:srgbClr val="595959"/>
                </a:solidFill>
                <a:latin typeface="Frutiger LT Pro 55 Roman" panose="020B0602020204020204" pitchFamily="34"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18" name="Marcador de número de diapositiva 5">
            <a:extLst>
              <a:ext uri="{FF2B5EF4-FFF2-40B4-BE49-F238E27FC236}">
                <a16:creationId xmlns:a16="http://schemas.microsoft.com/office/drawing/2014/main" id="{179C2830-1743-9FEA-4F66-BCE7925B9DB5}"/>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07888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533399" y="1655302"/>
            <a:ext cx="5486399" cy="4351338"/>
          </a:xfrm>
        </p:spPr>
        <p:txBody>
          <a:bodyPr/>
          <a:lstStyle>
            <a:lvl1pPr>
              <a:defRPr lang="en-US" sz="2400" b="1" dirty="0" smtClean="0">
                <a:solidFill>
                  <a:srgbClr val="595959"/>
                </a:solidFill>
                <a:latin typeface="Frutiger LT Pro 55 Roman" panose="020B0602020204020204" pitchFamily="34" charset="77"/>
              </a:defRPr>
            </a:lvl1pPr>
            <a:lvl2pPr>
              <a:defRPr sz="2000">
                <a:solidFill>
                  <a:srgbClr val="595959"/>
                </a:solidFill>
                <a:latin typeface="Frutiger LT Pro 55 Roman" panose="020B0602020204020204" pitchFamily="34" charset="77"/>
              </a:defRPr>
            </a:lvl2pPr>
            <a:lvl3pPr>
              <a:defRPr sz="1800">
                <a:solidFill>
                  <a:srgbClr val="595959"/>
                </a:solidFill>
                <a:latin typeface="Frutiger LT Pro 55 Roman" panose="020B0602020204020204" pitchFamily="34" charset="77"/>
              </a:defRPr>
            </a:lvl3pPr>
            <a:lvl4pPr>
              <a:defRPr sz="1400">
                <a:solidFill>
                  <a:srgbClr val="595959"/>
                </a:solidFill>
                <a:latin typeface="Frutiger LT Pro 55 Roman" panose="020B0602020204020204" pitchFamily="34" charset="77"/>
              </a:defRPr>
            </a:lvl4pPr>
            <a:lvl5pPr>
              <a:defRPr sz="14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6172201" y="1655302"/>
            <a:ext cx="5486398" cy="4351338"/>
          </a:xfrm>
        </p:spPr>
        <p:txBody>
          <a:bodyPr/>
          <a:lstStyle>
            <a:lvl1pPr>
              <a:defRPr lang="en-US" sz="2400" b="1" dirty="0" smtClean="0">
                <a:solidFill>
                  <a:srgbClr val="595959"/>
                </a:solidFill>
                <a:latin typeface="Frutiger LT Pro 55 Roman" panose="020B0602020204020204" pitchFamily="34" charset="77"/>
              </a:defRPr>
            </a:lvl1pPr>
            <a:lvl2pPr>
              <a:defRPr sz="2000">
                <a:solidFill>
                  <a:srgbClr val="595959"/>
                </a:solidFill>
                <a:latin typeface="Frutiger LT Pro 55 Roman" panose="020B0602020204020204" pitchFamily="34" charset="77"/>
              </a:defRPr>
            </a:lvl2pPr>
            <a:lvl3pPr>
              <a:defRPr sz="1800">
                <a:solidFill>
                  <a:srgbClr val="595959"/>
                </a:solidFill>
                <a:latin typeface="Frutiger LT Pro 55 Roman" panose="020B0602020204020204" pitchFamily="34" charset="77"/>
              </a:defRPr>
            </a:lvl3pPr>
            <a:lvl4pPr>
              <a:defRPr sz="1400">
                <a:solidFill>
                  <a:srgbClr val="595959"/>
                </a:solidFill>
                <a:latin typeface="Frutiger LT Pro 55 Roman" panose="020B0602020204020204" pitchFamily="34" charset="77"/>
              </a:defRPr>
            </a:lvl4pPr>
            <a:lvl5pPr>
              <a:defRPr sz="14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11" name="Marcador de número de diapositiva 5">
            <a:extLst>
              <a:ext uri="{FF2B5EF4-FFF2-40B4-BE49-F238E27FC236}">
                <a16:creationId xmlns:a16="http://schemas.microsoft.com/office/drawing/2014/main" id="{CACE2F8E-F80A-F347-8E9C-243A79D7388E}"/>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61927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3685D-D505-42E6-B2A3-1B26BC793250}"/>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20300D-8B9D-444F-97B8-8F7D7E3A37FB}"/>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extLst>
              <a:ext uri="{FF2B5EF4-FFF2-40B4-BE49-F238E27FC236}">
                <a16:creationId xmlns:a16="http://schemas.microsoft.com/office/drawing/2014/main" id="{9DEDB723-1905-4E83-9D47-D0B5CFAA7945}"/>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a:t>
            </a:r>
            <a:r>
              <a:rPr lang="en-US" sz="1000" dirty="0" err="1">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a:t>
            </a: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 | Privileged and Confidential 2022</a:t>
            </a: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sp>
        <p:nvSpPr>
          <p:cNvPr id="4" name="Rectangle 2">
            <a:extLst>
              <a:ext uri="{FF2B5EF4-FFF2-40B4-BE49-F238E27FC236}">
                <a16:creationId xmlns:a16="http://schemas.microsoft.com/office/drawing/2014/main" id="{604E6E1E-7055-8D1B-4C37-9DCF88F2180C}"/>
              </a:ext>
            </a:extLst>
          </p:cNvPr>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 Box 1073742684">
            <a:extLst>
              <a:ext uri="{FF2B5EF4-FFF2-40B4-BE49-F238E27FC236}">
                <a16:creationId xmlns:a16="http://schemas.microsoft.com/office/drawing/2014/main" id="{CB09C83E-2E41-0B4B-7535-36A14EDE4624}"/>
              </a:ext>
            </a:extLst>
          </p:cNvPr>
          <p:cNvSpPr txBox="1"/>
          <p:nvPr userDrawn="1"/>
        </p:nvSpPr>
        <p:spPr>
          <a:xfrm>
            <a:off x="4620260" y="3278188"/>
            <a:ext cx="2951480" cy="30162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5" name="Picture 4">
            <a:extLst>
              <a:ext uri="{FF2B5EF4-FFF2-40B4-BE49-F238E27FC236}">
                <a16:creationId xmlns:a16="http://schemas.microsoft.com/office/drawing/2014/main" id="{F90561BA-C7F5-9336-C8B6-9C52C6E480B1}"/>
              </a:ext>
            </a:extLst>
          </p:cNvPr>
          <p:cNvPicPr>
            <a:picLocks noChangeAspect="1"/>
          </p:cNvPicPr>
          <p:nvPr userDrawn="1"/>
        </p:nvPicPr>
        <p:blipFill>
          <a:blip r:embed="rId19">
            <a:extLst>
              <a:ext uri="{28A0092B-C50C-407E-A947-70E740481C1C}">
                <a14:useLocalDpi xmlns:a14="http://schemas.microsoft.com/office/drawing/2010/main"/>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2867232920"/>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60" r:id="rId3"/>
    <p:sldLayoutId id="2147483662" r:id="rId4"/>
    <p:sldLayoutId id="2147483661" r:id="rId5"/>
    <p:sldLayoutId id="2147483666" r:id="rId6"/>
    <p:sldLayoutId id="2147483665" r:id="rId7"/>
    <p:sldLayoutId id="2147483651" r:id="rId8"/>
    <p:sldLayoutId id="2147483652" r:id="rId9"/>
    <p:sldLayoutId id="2147483653" r:id="rId10"/>
    <p:sldLayoutId id="2147483654" r:id="rId11"/>
    <p:sldLayoutId id="2147483658" r:id="rId12"/>
    <p:sldLayoutId id="2147483656" r:id="rId13"/>
    <p:sldLayoutId id="2147483657" r:id="rId14"/>
    <p:sldLayoutId id="2147483664" r:id="rId15"/>
    <p:sldLayoutId id="2147483663" r:id="rId16"/>
    <p:sldLayoutId id="2147483659" r:id="rId17"/>
  </p:sldLayoutIdLst>
  <p:txStyles>
    <p:titleStyle>
      <a:lvl1pPr algn="l" defTabSz="914400" rtl="0" eaLnBrk="1" latinLnBrk="0" hangingPunct="1">
        <a:lnSpc>
          <a:spcPct val="90000"/>
        </a:lnSpc>
        <a:spcBef>
          <a:spcPct val="0"/>
        </a:spcBef>
        <a:buNone/>
        <a:defRPr sz="4400" kern="1200">
          <a:solidFill>
            <a:schemeClr val="tx1"/>
          </a:solidFill>
          <a:latin typeface="Frutiger LT Pro 55 Roman" panose="020B0602020204020204" pitchFamily="34" charset="77"/>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utiger LT Pro 55 Roman" panose="020B0602020204020204" pitchFamily="34" charset="77"/>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utiger LT Pro 55 Roman" panose="020B0602020204020204" pitchFamily="34" charset="77"/>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utiger LT Pro 55 Roman" panose="020B0602020204020204" pitchFamily="34" charset="77"/>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utiger LT Pro 55 Roman" panose="020B0602020204020204" pitchFamily="34" charset="77"/>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utiger LT Pro 55 Roman" panose="020B0602020204020204" pitchFamily="34" charset="77"/>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D8ADA1-59FB-5155-9D19-08FE09FBBCE7}"/>
              </a:ext>
            </a:extLst>
          </p:cNvPr>
          <p:cNvSpPr/>
          <p:nvPr/>
        </p:nvSpPr>
        <p:spPr>
          <a:xfrm>
            <a:off x="0" y="872268"/>
            <a:ext cx="6019720" cy="1719662"/>
          </a:xfrm>
          <a:prstGeom prst="rect">
            <a:avLst/>
          </a:prstGeom>
          <a:solidFill>
            <a:srgbClr val="002242">
              <a:alpha val="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E1F15320-DA50-9E25-11CE-EA07948882A5}"/>
              </a:ext>
            </a:extLst>
          </p:cNvPr>
          <p:cNvSpPr/>
          <p:nvPr/>
        </p:nvSpPr>
        <p:spPr>
          <a:xfrm>
            <a:off x="6019720" y="82910"/>
            <a:ext cx="5932392" cy="6775089"/>
          </a:xfrm>
          <a:prstGeom prst="rect">
            <a:avLst/>
          </a:prstGeom>
          <a:solidFill>
            <a:srgbClr val="002242">
              <a:alpha val="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7" name="Title 3">
            <a:extLst>
              <a:ext uri="{FF2B5EF4-FFF2-40B4-BE49-F238E27FC236}">
                <a16:creationId xmlns:a16="http://schemas.microsoft.com/office/drawing/2014/main" id="{20B47413-ABC1-7333-F04C-3D4B8EFD113C}"/>
              </a:ext>
            </a:extLst>
          </p:cNvPr>
          <p:cNvSpPr txBox="1">
            <a:spLocks/>
          </p:cNvSpPr>
          <p:nvPr/>
        </p:nvSpPr>
        <p:spPr>
          <a:xfrm>
            <a:off x="2807855" y="247692"/>
            <a:ext cx="3122166" cy="639763"/>
          </a:xfrm>
          <a:prstGeom prst="rect">
            <a:avLst/>
          </a:prstGeom>
        </p:spPr>
        <p:txBody>
          <a:bodyPr lIns="91440" tIns="45720" rIns="91440" bIns="45720" anchor="t">
            <a:normAutofit fontScale="97500"/>
          </a:bodyPr>
          <a:lstStyle>
            <a:lvl1pPr marL="1588" indent="0" algn="l" defTabSz="914377" rtl="0" eaLnBrk="1" latinLnBrk="0" hangingPunct="1">
              <a:spcBef>
                <a:spcPct val="0"/>
              </a:spcBef>
              <a:buNone/>
              <a:defRPr sz="2700" kern="1200">
                <a:solidFill>
                  <a:srgbClr val="2E435B"/>
                </a:solidFill>
                <a:latin typeface="Arial" pitchFamily="34" charset="0"/>
                <a:ea typeface="+mj-ea"/>
                <a:cs typeface="Arial" pitchFamily="34" charset="0"/>
              </a:defRPr>
            </a:lvl1pPr>
          </a:lstStyle>
          <a:p>
            <a:pPr marL="1270" algn="ctr"/>
            <a:r>
              <a:rPr lang="en-GB" sz="3200" b="1" dirty="0">
                <a:solidFill>
                  <a:schemeClr val="accent1">
                    <a:lumMod val="60000"/>
                    <a:lumOff val="40000"/>
                  </a:schemeClr>
                </a:solidFill>
                <a:latin typeface="+mj-lt"/>
                <a:cs typeface="Arial"/>
              </a:rPr>
              <a:t>Basil Baby</a:t>
            </a:r>
            <a:endParaRPr lang="en-GB" sz="3200" b="1" dirty="0">
              <a:solidFill>
                <a:schemeClr val="accent1">
                  <a:lumMod val="60000"/>
                  <a:lumOff val="40000"/>
                </a:schemeClr>
              </a:solidFill>
              <a:latin typeface="Frutiger 45 bold"/>
            </a:endParaRPr>
          </a:p>
        </p:txBody>
      </p:sp>
      <p:sp>
        <p:nvSpPr>
          <p:cNvPr id="8" name="Content Placeholder 14">
            <a:extLst>
              <a:ext uri="{FF2B5EF4-FFF2-40B4-BE49-F238E27FC236}">
                <a16:creationId xmlns:a16="http://schemas.microsoft.com/office/drawing/2014/main" id="{D0F241F5-FD45-28C7-9283-D2CAA84F8827}"/>
              </a:ext>
            </a:extLst>
          </p:cNvPr>
          <p:cNvSpPr>
            <a:spLocks/>
          </p:cNvSpPr>
          <p:nvPr/>
        </p:nvSpPr>
        <p:spPr bwMode="auto">
          <a:xfrm>
            <a:off x="246265" y="2488223"/>
            <a:ext cx="5603470" cy="3565739"/>
          </a:xfrm>
          <a:prstGeom prst="rect">
            <a:avLst/>
          </a:prstGeom>
          <a:noFill/>
          <a:ln w="9525">
            <a:noFill/>
            <a:miter lim="800000"/>
            <a:headEnd/>
            <a:tailEnd/>
          </a:ln>
        </p:spPr>
        <p:txBody>
          <a:bodyPr lIns="91440" tIns="45720" rIns="91440" bIns="45720" anchor="t"/>
          <a:lstStyle/>
          <a:p>
            <a:pPr marL="121920" indent="-121920" algn="just">
              <a:lnSpc>
                <a:spcPct val="120000"/>
              </a:lnSpc>
              <a:spcBef>
                <a:spcPts val="600"/>
              </a:spcBef>
              <a:buClr>
                <a:srgbClr val="C61217"/>
              </a:buClr>
              <a:buSzPct val="110000"/>
              <a:buFont typeface="Wingdings" pitchFamily="2" charset="2"/>
              <a:buNone/>
              <a:defRPr/>
            </a:pPr>
            <a:endParaRPr lang="en-GB" sz="1100" b="1" dirty="0">
              <a:solidFill>
                <a:srgbClr val="002242"/>
              </a:solidFill>
            </a:endParaRPr>
          </a:p>
          <a:p>
            <a:pPr marL="121920" indent="-121920" algn="just">
              <a:lnSpc>
                <a:spcPct val="120000"/>
              </a:lnSpc>
              <a:spcBef>
                <a:spcPts val="600"/>
              </a:spcBef>
              <a:buClr>
                <a:srgbClr val="C61217"/>
              </a:buClr>
              <a:buSzPct val="110000"/>
              <a:buFont typeface="Wingdings" pitchFamily="2" charset="2"/>
              <a:buNone/>
              <a:defRPr/>
            </a:pPr>
            <a:r>
              <a:rPr lang="en-GB" sz="1100" b="1" dirty="0">
                <a:solidFill>
                  <a:srgbClr val="002242"/>
                </a:solidFill>
              </a:rPr>
              <a:t>Education</a:t>
            </a:r>
            <a:endParaRPr lang="en-US" dirty="0"/>
          </a:p>
          <a:p>
            <a:pPr marL="228600" indent="-228600" fontAlgn="base">
              <a:spcBef>
                <a:spcPts val="600"/>
              </a:spcBef>
              <a:spcAft>
                <a:spcPct val="0"/>
              </a:spcAft>
              <a:buClr>
                <a:srgbClr val="0000FF"/>
              </a:buClr>
              <a:buSzPct val="110000"/>
              <a:buFont typeface="Arial" panose="020B0604020202020204" pitchFamily="34" charset="0"/>
              <a:buChar char="•"/>
              <a:defRPr/>
            </a:pPr>
            <a:r>
              <a:rPr lang="en-US" sz="1000" dirty="0">
                <a:ea typeface="+mn-lt"/>
                <a:cs typeface="+mn-lt"/>
              </a:rPr>
              <a:t>Mahatma Gandhi </a:t>
            </a:r>
            <a:r>
              <a:rPr lang="en-US" altLang="en-US" sz="1000" dirty="0"/>
              <a:t>University – MCA (Master of Computer Application)</a:t>
            </a:r>
            <a:endParaRPr lang="en-GB" altLang="en-US" sz="1000" dirty="0"/>
          </a:p>
          <a:p>
            <a:pPr marL="228600" indent="-228600">
              <a:spcBef>
                <a:spcPts val="600"/>
              </a:spcBef>
              <a:spcAft>
                <a:spcPct val="0"/>
              </a:spcAft>
              <a:buClr>
                <a:srgbClr val="0000FF"/>
              </a:buClr>
              <a:buSzPct val="110000"/>
              <a:buFont typeface="Arial" panose="020B0604020202020204" pitchFamily="34" charset="0"/>
              <a:buChar char="•"/>
              <a:defRPr/>
            </a:pPr>
            <a:endParaRPr lang="en-US" altLang="en-US" sz="1000" dirty="0">
              <a:solidFill>
                <a:srgbClr val="595959"/>
              </a:solidFill>
            </a:endParaRPr>
          </a:p>
          <a:p>
            <a:pPr marL="121920" indent="-121920" algn="just">
              <a:lnSpc>
                <a:spcPct val="120000"/>
              </a:lnSpc>
              <a:spcBef>
                <a:spcPts val="600"/>
              </a:spcBef>
              <a:buClr>
                <a:srgbClr val="C61217"/>
              </a:buClr>
              <a:buSzPct val="110000"/>
              <a:buFont typeface="Wingdings" pitchFamily="2" charset="2"/>
              <a:buNone/>
              <a:defRPr/>
            </a:pPr>
            <a:r>
              <a:rPr lang="en-GB" sz="1100" b="1" dirty="0">
                <a:solidFill>
                  <a:srgbClr val="002242"/>
                </a:solidFill>
              </a:rPr>
              <a:t>Experience</a:t>
            </a:r>
            <a:endParaRPr lang="en-GB" sz="1100" b="1" dirty="0">
              <a:solidFill>
                <a:srgbClr val="002242"/>
              </a:solidFill>
              <a:cs typeface="Arial"/>
            </a:endParaRPr>
          </a:p>
          <a:p>
            <a:pPr marL="228600" indent="-228600" fontAlgn="base">
              <a:lnSpc>
                <a:spcPct val="120000"/>
              </a:lnSpc>
              <a:spcBef>
                <a:spcPts val="600"/>
              </a:spcBef>
              <a:spcAft>
                <a:spcPct val="0"/>
              </a:spcAft>
              <a:buClr>
                <a:srgbClr val="0000FF"/>
              </a:buClr>
              <a:buSzPct val="110000"/>
              <a:buFont typeface="Arial" panose="020B0604020202020204" pitchFamily="34" charset="0"/>
              <a:buChar char="•"/>
              <a:defRPr/>
            </a:pPr>
            <a:r>
              <a:rPr lang="en-GB" sz="1000" dirty="0">
                <a:ea typeface="+mn-lt"/>
                <a:cs typeface="+mn-lt"/>
              </a:rPr>
              <a:t>Four years of experience in Java 8 and Spring Boot Development</a:t>
            </a:r>
            <a:endParaRPr lang="en-GB" sz="1000" dirty="0">
              <a:solidFill>
                <a:srgbClr val="4D4F53"/>
              </a:solidFill>
              <a:ea typeface="+mn-lt"/>
              <a:cs typeface="Arial"/>
            </a:endParaRPr>
          </a:p>
          <a:p>
            <a:pPr marL="228600" indent="-228600">
              <a:lnSpc>
                <a:spcPct val="120000"/>
              </a:lnSpc>
              <a:spcBef>
                <a:spcPts val="600"/>
              </a:spcBef>
              <a:spcAft>
                <a:spcPct val="0"/>
              </a:spcAft>
              <a:buClr>
                <a:srgbClr val="0000FF"/>
              </a:buClr>
              <a:buSzPct val="110000"/>
              <a:buFont typeface="Arial" panose="020B0604020202020204" pitchFamily="34" charset="0"/>
              <a:buChar char="•"/>
              <a:defRPr/>
            </a:pPr>
            <a:r>
              <a:rPr lang="en-GB" sz="1000" dirty="0">
                <a:ea typeface="+mn-lt"/>
                <a:cs typeface="+mn-lt"/>
              </a:rPr>
              <a:t>Designs and creates REST API based on requirements. </a:t>
            </a:r>
            <a:endParaRPr lang="en-GB" sz="1000" dirty="0">
              <a:solidFill>
                <a:srgbClr val="4D4F53"/>
              </a:solidFill>
              <a:ea typeface="+mn-lt"/>
              <a:cs typeface="Arial"/>
            </a:endParaRPr>
          </a:p>
          <a:p>
            <a:pPr marL="228600" indent="-228600">
              <a:lnSpc>
                <a:spcPct val="120000"/>
              </a:lnSpc>
              <a:spcBef>
                <a:spcPts val="600"/>
              </a:spcBef>
              <a:spcAft>
                <a:spcPct val="0"/>
              </a:spcAft>
              <a:buClr>
                <a:srgbClr val="0000FF"/>
              </a:buClr>
              <a:buSzPct val="110000"/>
              <a:buFont typeface="Arial" panose="020B0604020202020204" pitchFamily="34" charset="0"/>
              <a:buChar char="•"/>
              <a:defRPr/>
            </a:pPr>
            <a:r>
              <a:rPr lang="en-GB" sz="1000" dirty="0">
                <a:ea typeface="+mn-lt"/>
                <a:cs typeface="+mn-lt"/>
              </a:rPr>
              <a:t>Working with Bit-bucket repositories. </a:t>
            </a:r>
            <a:endParaRPr lang="en-GB" sz="1000" dirty="0">
              <a:solidFill>
                <a:srgbClr val="4D4F53"/>
              </a:solidFill>
              <a:ea typeface="+mn-lt"/>
              <a:cs typeface="Arial"/>
            </a:endParaRPr>
          </a:p>
          <a:p>
            <a:pPr marL="228600" indent="-228600">
              <a:lnSpc>
                <a:spcPct val="120000"/>
              </a:lnSpc>
              <a:spcBef>
                <a:spcPts val="600"/>
              </a:spcBef>
              <a:spcAft>
                <a:spcPct val="0"/>
              </a:spcAft>
              <a:buClr>
                <a:srgbClr val="0000FF"/>
              </a:buClr>
              <a:buSzPct val="110000"/>
              <a:buFont typeface="Arial" panose="020B0604020202020204" pitchFamily="34" charset="0"/>
              <a:buChar char="•"/>
              <a:defRPr/>
            </a:pPr>
            <a:r>
              <a:rPr lang="en-GB" sz="1000" dirty="0">
                <a:ea typeface="+mn-lt"/>
                <a:cs typeface="+mn-lt"/>
              </a:rPr>
              <a:t> Working in MySQL Server and MongoDB. </a:t>
            </a:r>
            <a:endParaRPr lang="en-GB" sz="1000" dirty="0">
              <a:solidFill>
                <a:srgbClr val="4D4F53"/>
              </a:solidFill>
              <a:ea typeface="+mn-lt"/>
              <a:cs typeface="Arial"/>
            </a:endParaRPr>
          </a:p>
          <a:p>
            <a:pPr marL="228600" indent="-228600">
              <a:lnSpc>
                <a:spcPct val="120000"/>
              </a:lnSpc>
              <a:spcBef>
                <a:spcPts val="600"/>
              </a:spcBef>
              <a:spcAft>
                <a:spcPct val="0"/>
              </a:spcAft>
              <a:buClr>
                <a:srgbClr val="0000FF"/>
              </a:buClr>
              <a:buSzPct val="110000"/>
              <a:buFont typeface="Arial" panose="020B0604020202020204" pitchFamily="34" charset="0"/>
              <a:buChar char="•"/>
              <a:defRPr/>
            </a:pPr>
            <a:r>
              <a:rPr lang="en-GB" sz="1000" dirty="0">
                <a:ea typeface="+mn-lt"/>
                <a:cs typeface="+mn-lt"/>
              </a:rPr>
              <a:t> Implementing Third-party API to Our Applications </a:t>
            </a:r>
            <a:endParaRPr lang="en-GB" sz="1000">
              <a:solidFill>
                <a:srgbClr val="4D4F53"/>
              </a:solidFill>
              <a:cs typeface="Arial"/>
            </a:endParaRPr>
          </a:p>
          <a:p>
            <a:pPr marL="228600" indent="-228600">
              <a:lnSpc>
                <a:spcPct val="120000"/>
              </a:lnSpc>
              <a:spcBef>
                <a:spcPts val="600"/>
              </a:spcBef>
              <a:spcAft>
                <a:spcPct val="0"/>
              </a:spcAft>
              <a:buClr>
                <a:srgbClr val="0000FF"/>
              </a:buClr>
              <a:buSzPct val="110000"/>
              <a:buFont typeface="Arial" panose="020B0604020202020204" pitchFamily="34" charset="0"/>
              <a:buChar char="•"/>
              <a:defRPr/>
            </a:pPr>
            <a:r>
              <a:rPr lang="en-GB" sz="1000" dirty="0">
                <a:solidFill>
                  <a:srgbClr val="595959"/>
                </a:solidFill>
              </a:rPr>
              <a:t>Six months </a:t>
            </a:r>
            <a:r>
              <a:rPr lang="en-GB" sz="1000" dirty="0">
                <a:solidFill>
                  <a:srgbClr val="262626"/>
                </a:solidFill>
                <a:latin typeface="Frutiger 45 Light"/>
                <a:cs typeface="Segoe UI Semibold"/>
              </a:rPr>
              <a:t>experience </a:t>
            </a:r>
            <a:r>
              <a:rPr lang="en-GB" sz="1000" dirty="0">
                <a:solidFill>
                  <a:srgbClr val="595959"/>
                </a:solidFill>
              </a:rPr>
              <a:t>in implementing Kafka</a:t>
            </a:r>
          </a:p>
          <a:p>
            <a:pPr marL="228600" indent="-228600">
              <a:lnSpc>
                <a:spcPct val="120000"/>
              </a:lnSpc>
              <a:spcBef>
                <a:spcPts val="600"/>
              </a:spcBef>
              <a:spcAft>
                <a:spcPct val="0"/>
              </a:spcAft>
              <a:buClr>
                <a:srgbClr val="0000FF"/>
              </a:buClr>
              <a:buSzPct val="110000"/>
              <a:buFont typeface="Arial" panose="020B0604020202020204" pitchFamily="34" charset="0"/>
              <a:buChar char="•"/>
              <a:defRPr/>
            </a:pPr>
            <a:endParaRPr lang="en-GB" altLang="en-US" sz="1000" dirty="0">
              <a:solidFill>
                <a:srgbClr val="595959"/>
              </a:solidFill>
            </a:endParaRPr>
          </a:p>
          <a:p>
            <a:pPr marL="121920" indent="-121920" algn="just">
              <a:lnSpc>
                <a:spcPct val="120000"/>
              </a:lnSpc>
              <a:spcBef>
                <a:spcPts val="600"/>
              </a:spcBef>
              <a:buClr>
                <a:srgbClr val="C61217"/>
              </a:buClr>
              <a:buSzPct val="110000"/>
              <a:buFont typeface="Wingdings" pitchFamily="2" charset="2"/>
              <a:buNone/>
              <a:defRPr/>
            </a:pPr>
            <a:r>
              <a:rPr lang="en-GB" sz="1100" b="1" dirty="0">
                <a:solidFill>
                  <a:srgbClr val="002242"/>
                </a:solidFill>
              </a:rPr>
              <a:t>Certifications:</a:t>
            </a:r>
            <a:endParaRPr lang="en-GB" sz="1100" b="1" dirty="0">
              <a:solidFill>
                <a:srgbClr val="002242"/>
              </a:solidFill>
              <a:cs typeface="Arial"/>
            </a:endParaRPr>
          </a:p>
          <a:p>
            <a:pPr marL="228600" indent="-228600">
              <a:spcBef>
                <a:spcPts val="600"/>
              </a:spcBef>
              <a:spcAft>
                <a:spcPct val="0"/>
              </a:spcAft>
              <a:buClr>
                <a:srgbClr val="0000FF"/>
              </a:buClr>
              <a:buSzPct val="110000"/>
              <a:buFont typeface="Arial" panose="020B0604020202020204" pitchFamily="34" charset="0"/>
              <a:buChar char="•"/>
              <a:defRPr/>
            </a:pPr>
            <a:r>
              <a:rPr lang="en-US" altLang="en-US" sz="1000" dirty="0"/>
              <a:t>Google Cloud - </a:t>
            </a:r>
            <a:r>
              <a:rPr lang="en-US" sz="1000" dirty="0">
                <a:latin typeface="Frutiger 45 Light"/>
                <a:ea typeface="+mn-lt"/>
                <a:cs typeface="Arial"/>
              </a:rPr>
              <a:t>Associate Cloud Engineer Certification</a:t>
            </a:r>
            <a:r>
              <a:rPr lang="en-US" sz="1000" dirty="0">
                <a:ea typeface="+mn-lt"/>
                <a:cs typeface="Arial"/>
              </a:rPr>
              <a:t> </a:t>
            </a:r>
            <a:r>
              <a:rPr lang="en-US" sz="1000" dirty="0">
                <a:ea typeface="+mn-lt"/>
                <a:cs typeface="+mn-lt"/>
              </a:rPr>
              <a:t>(In progress)</a:t>
            </a:r>
            <a:endParaRPr lang="en-US" altLang="en-US" sz="1000" dirty="0"/>
          </a:p>
        </p:txBody>
      </p:sp>
      <p:sp>
        <p:nvSpPr>
          <p:cNvPr id="9" name="Content Placeholder 14">
            <a:extLst>
              <a:ext uri="{FF2B5EF4-FFF2-40B4-BE49-F238E27FC236}">
                <a16:creationId xmlns:a16="http://schemas.microsoft.com/office/drawing/2014/main" id="{A5BE9E01-2F98-D852-9679-84E885ED51C3}"/>
              </a:ext>
            </a:extLst>
          </p:cNvPr>
          <p:cNvSpPr>
            <a:spLocks/>
          </p:cNvSpPr>
          <p:nvPr/>
        </p:nvSpPr>
        <p:spPr bwMode="auto">
          <a:xfrm>
            <a:off x="1492885" y="1197900"/>
            <a:ext cx="4534570" cy="1648031"/>
          </a:xfrm>
          <a:prstGeom prst="rect">
            <a:avLst/>
          </a:prstGeom>
          <a:noFill/>
          <a:ln w="9525">
            <a:noFill/>
            <a:miter lim="800000"/>
            <a:headEnd/>
            <a:tailEnd/>
          </a:ln>
        </p:spPr>
        <p:txBody>
          <a:bodyPr lIns="91440" tIns="45720" rIns="91440" bIns="45720" anchor="t"/>
          <a:lstStyle/>
          <a:p>
            <a:pPr marL="121920" indent="-121920">
              <a:lnSpc>
                <a:spcPct val="120000"/>
              </a:lnSpc>
              <a:spcBef>
                <a:spcPts val="600"/>
              </a:spcBef>
              <a:buClr>
                <a:srgbClr val="C61217"/>
              </a:buClr>
              <a:buSzPct val="110000"/>
              <a:defRPr/>
            </a:pPr>
            <a:r>
              <a:rPr lang="en-GB" sz="1200" i="1" dirty="0">
                <a:solidFill>
                  <a:srgbClr val="002242"/>
                </a:solidFill>
              </a:rPr>
              <a:t>My role:</a:t>
            </a:r>
            <a:r>
              <a:rPr lang="en-GB" sz="1200" b="1" i="1" dirty="0">
                <a:solidFill>
                  <a:srgbClr val="002242"/>
                </a:solidFill>
              </a:rPr>
              <a:t> </a:t>
            </a:r>
            <a:r>
              <a:rPr lang="en-GB" sz="1200" b="1" i="1" dirty="0">
                <a:solidFill>
                  <a:schemeClr val="accent3">
                    <a:lumMod val="75000"/>
                  </a:schemeClr>
                </a:solidFill>
              </a:rPr>
              <a:t>Senior Engineer</a:t>
            </a:r>
            <a:br>
              <a:rPr lang="en-GB" sz="1200" b="1" i="1" dirty="0"/>
            </a:br>
            <a:r>
              <a:rPr lang="en-GB" altLang="en-US" sz="1000" i="1" dirty="0"/>
              <a:t>“</a:t>
            </a:r>
            <a:r>
              <a:rPr lang="en-GB" sz="1000" dirty="0">
                <a:ea typeface="+mn-lt"/>
                <a:cs typeface="+mn-lt"/>
              </a:rPr>
              <a:t>Enthusiastic software developer with four-year Experience. I have robust problem-solving skills and proven experience in creating and designing software in a test-driven development. Seeking for a job to pursue a highly rewarding career and healthy work environment where I can utilize my skills and knowledge efficiently for the organizational growth.</a:t>
            </a:r>
            <a:r>
              <a:rPr lang="en-GB" altLang="en-US" sz="1000" i="1" dirty="0"/>
              <a:t>”</a:t>
            </a:r>
            <a:endParaRPr lang="en-GB"/>
          </a:p>
        </p:txBody>
      </p:sp>
      <p:sp>
        <p:nvSpPr>
          <p:cNvPr id="10" name="Content Placeholder 14">
            <a:extLst>
              <a:ext uri="{FF2B5EF4-FFF2-40B4-BE49-F238E27FC236}">
                <a16:creationId xmlns:a16="http://schemas.microsoft.com/office/drawing/2014/main" id="{86B78786-66C0-60D0-3BBE-611E8637228C}"/>
              </a:ext>
            </a:extLst>
          </p:cNvPr>
          <p:cNvSpPr>
            <a:spLocks/>
          </p:cNvSpPr>
          <p:nvPr/>
        </p:nvSpPr>
        <p:spPr bwMode="auto">
          <a:xfrm>
            <a:off x="6180666" y="313044"/>
            <a:ext cx="5863846" cy="6584792"/>
          </a:xfrm>
          <a:prstGeom prst="rect">
            <a:avLst/>
          </a:prstGeom>
          <a:noFill/>
          <a:ln w="9525">
            <a:noFill/>
            <a:miter lim="800000"/>
            <a:headEnd/>
            <a:tailEnd/>
          </a:ln>
        </p:spPr>
        <p:txBody>
          <a:bodyPr lIns="91440" tIns="45720" rIns="91440" bIns="45720" anchor="t"/>
          <a:lstStyle/>
          <a:p>
            <a:pPr indent="0" fontAlgn="base">
              <a:lnSpc>
                <a:spcPct val="90000"/>
              </a:lnSpc>
              <a:spcBef>
                <a:spcPts val="600"/>
              </a:spcBef>
              <a:spcAft>
                <a:spcPct val="0"/>
              </a:spcAft>
              <a:buClr>
                <a:srgbClr val="0000FF"/>
              </a:buClr>
              <a:buSzPct val="110000"/>
              <a:buFont typeface="Arial" panose="020B0604020202020204" pitchFamily="34" charset="0"/>
              <a:buNone/>
              <a:defRPr/>
            </a:pPr>
            <a:r>
              <a:rPr lang="en-GB" sz="1100" b="1" dirty="0">
                <a:solidFill>
                  <a:srgbClr val="004880"/>
                </a:solidFill>
              </a:rPr>
              <a:t>Previous Experience (Prior to </a:t>
            </a:r>
            <a:r>
              <a:rPr lang="en-US" altLang="en-GB" sz="1100" b="1" dirty="0">
                <a:solidFill>
                  <a:srgbClr val="004880"/>
                </a:solidFill>
              </a:rPr>
              <a:t>LTI </a:t>
            </a:r>
            <a:r>
              <a:rPr lang="en-GB" sz="1100" b="1" dirty="0">
                <a:solidFill>
                  <a:srgbClr val="004880"/>
                </a:solidFill>
              </a:rPr>
              <a:t>Mindtree)</a:t>
            </a:r>
          </a:p>
          <a:p>
            <a:pPr marL="228600" indent="-228600">
              <a:spcBef>
                <a:spcPts val="600"/>
              </a:spcBef>
              <a:spcAft>
                <a:spcPct val="0"/>
              </a:spcAft>
              <a:buFont typeface="Arial,Sans-Serif"/>
              <a:buChar char="•"/>
              <a:defRPr/>
            </a:pPr>
            <a:r>
              <a:rPr lang="en-GB" sz="1000" b="1" dirty="0">
                <a:solidFill>
                  <a:srgbClr val="595959"/>
                </a:solidFill>
                <a:latin typeface="Frutiger 45 Light"/>
                <a:ea typeface="+mn-lt"/>
                <a:cs typeface="Arial"/>
              </a:rPr>
              <a:t>Program Analyst </a:t>
            </a:r>
          </a:p>
          <a:p>
            <a:pPr>
              <a:spcBef>
                <a:spcPts val="600"/>
              </a:spcBef>
              <a:spcAft>
                <a:spcPct val="0"/>
              </a:spcAft>
              <a:defRPr/>
            </a:pPr>
            <a:r>
              <a:rPr lang="en-GB" sz="1000" b="1" dirty="0">
                <a:solidFill>
                  <a:srgbClr val="595959"/>
                </a:solidFill>
                <a:latin typeface="Frutiger 45 Light"/>
                <a:ea typeface="+mn-lt"/>
                <a:cs typeface="Arial"/>
              </a:rPr>
              <a:t>        </a:t>
            </a:r>
            <a:r>
              <a:rPr lang="en-GB" sz="1000" b="1" dirty="0" err="1">
                <a:solidFill>
                  <a:srgbClr val="595959"/>
                </a:solidFill>
                <a:latin typeface="Frutiger 45 Light"/>
                <a:ea typeface="+mn-lt"/>
                <a:cs typeface="Arial"/>
              </a:rPr>
              <a:t>Jaldee</a:t>
            </a:r>
            <a:r>
              <a:rPr lang="en-GB" sz="1000" b="1" dirty="0">
                <a:solidFill>
                  <a:srgbClr val="595959"/>
                </a:solidFill>
                <a:latin typeface="Frutiger 45 Light"/>
                <a:ea typeface="+mn-lt"/>
                <a:cs typeface="Arial"/>
              </a:rPr>
              <a:t> soft </a:t>
            </a:r>
            <a:r>
              <a:rPr lang="en-GB" sz="1000" b="1" dirty="0" err="1">
                <a:solidFill>
                  <a:srgbClr val="595959"/>
                </a:solidFill>
                <a:latin typeface="Frutiger 45 Light"/>
                <a:ea typeface="+mn-lt"/>
                <a:cs typeface="Arial"/>
              </a:rPr>
              <a:t>pvt</a:t>
            </a:r>
            <a:r>
              <a:rPr lang="en-GB" sz="1000" b="1" dirty="0">
                <a:solidFill>
                  <a:srgbClr val="595959"/>
                </a:solidFill>
                <a:latin typeface="Frutiger 45 Light"/>
                <a:ea typeface="+mn-lt"/>
                <a:cs typeface="Arial"/>
              </a:rPr>
              <a:t> ltd | Feb 2019 to Feb 2021</a:t>
            </a:r>
          </a:p>
          <a:p>
            <a:pPr>
              <a:spcBef>
                <a:spcPts val="600"/>
              </a:spcBef>
              <a:spcAft>
                <a:spcPct val="0"/>
              </a:spcAft>
              <a:defRPr/>
            </a:pPr>
            <a:r>
              <a:rPr lang="en-GB" sz="1000" dirty="0">
                <a:solidFill>
                  <a:srgbClr val="595959"/>
                </a:solidFill>
                <a:latin typeface="Arial"/>
                <a:ea typeface="+mn-lt"/>
                <a:cs typeface="Arial"/>
              </a:rPr>
              <a:t>           </a:t>
            </a:r>
            <a:r>
              <a:rPr lang="en-GB" sz="1000" dirty="0">
                <a:solidFill>
                  <a:srgbClr val="595959"/>
                </a:solidFill>
                <a:latin typeface="Frutiger 45 Light"/>
                <a:ea typeface="+mn-lt"/>
                <a:cs typeface="Arial"/>
              </a:rPr>
              <a:t>Designs and creates REST API to company requirements. Manage payment gateway and                       video API Modifies code to fix errors. Implemented google map Direction, Distance,                             Road and places API. Implemented razor-pay and PayUMoney payment gateway.                                 Worked in singleton  and object pool design pattern. Working with GitLab and GitHub                         based repositories, Working in Java 8 and MySQL Server</a:t>
            </a:r>
            <a:endParaRPr lang="en-GB" sz="1000" dirty="0">
              <a:latin typeface="Frutiger 45 Light"/>
            </a:endParaRPr>
          </a:p>
          <a:p>
            <a:pPr>
              <a:spcBef>
                <a:spcPts val="600"/>
              </a:spcBef>
              <a:spcAft>
                <a:spcPct val="0"/>
              </a:spcAft>
              <a:defRPr/>
            </a:pPr>
            <a:endParaRPr lang="en-GB" sz="1000" dirty="0">
              <a:ea typeface="+mn-lt"/>
              <a:cs typeface="Arial"/>
            </a:endParaRPr>
          </a:p>
          <a:p>
            <a:pPr marL="228600" indent="-228600">
              <a:spcBef>
                <a:spcPts val="600"/>
              </a:spcBef>
              <a:spcAft>
                <a:spcPct val="0"/>
              </a:spcAft>
              <a:buClr>
                <a:srgbClr val="0000FF"/>
              </a:buClr>
              <a:buSzPct val="110000"/>
              <a:buFont typeface="Arial" panose="020B0604020202020204" pitchFamily="34" charset="0"/>
              <a:buChar char="•"/>
              <a:defRPr/>
            </a:pPr>
            <a:r>
              <a:rPr lang="en-GB" sz="1000" b="1" dirty="0">
                <a:ea typeface="+mn-lt"/>
                <a:cs typeface="+mn-lt"/>
              </a:rPr>
              <a:t>Software Engineer - || </a:t>
            </a:r>
            <a:endParaRPr lang="en-GB" sz="1000" b="1">
              <a:ea typeface="+mn-lt"/>
              <a:cs typeface="Arial"/>
            </a:endParaRPr>
          </a:p>
          <a:p>
            <a:pPr>
              <a:spcBef>
                <a:spcPts val="600"/>
              </a:spcBef>
              <a:spcAft>
                <a:spcPct val="0"/>
              </a:spcAft>
              <a:buClr>
                <a:srgbClr val="0000FF"/>
              </a:buClr>
              <a:buSzPct val="110000"/>
              <a:defRPr/>
            </a:pPr>
            <a:r>
              <a:rPr lang="en-GB" sz="1000" b="1" dirty="0">
                <a:ea typeface="+mn-lt"/>
                <a:cs typeface="+mn-lt"/>
              </a:rPr>
              <a:t>        UST Global | April 2021 to May 2022</a:t>
            </a:r>
            <a:r>
              <a:rPr lang="en-GB" sz="1000" b="1" dirty="0">
                <a:solidFill>
                  <a:srgbClr val="4D4F53"/>
                </a:solidFill>
                <a:cs typeface="Arial"/>
              </a:rPr>
              <a:t>.</a:t>
            </a:r>
            <a:endParaRPr lang="en-GB" sz="1000" b="1">
              <a:solidFill>
                <a:srgbClr val="595959"/>
              </a:solidFill>
              <a:cs typeface="Arial"/>
            </a:endParaRPr>
          </a:p>
          <a:p>
            <a:pPr>
              <a:spcBef>
                <a:spcPts val="600"/>
              </a:spcBef>
              <a:spcAft>
                <a:spcPct val="0"/>
              </a:spcAft>
              <a:buClr>
                <a:srgbClr val="0000FF"/>
              </a:buClr>
              <a:buSzPct val="110000"/>
              <a:defRPr/>
            </a:pPr>
            <a:r>
              <a:rPr lang="en-GB" sz="1000" dirty="0">
                <a:ea typeface="+mn-lt"/>
                <a:cs typeface="+mn-lt"/>
              </a:rPr>
              <a:t>           Mainly my current position was a client facing role. Working with client, based on their                         requirements. Need to complete the screens that refer from client based on our sprint                         time. Develop code based on lucid chart diagram, that getting from architect. When we                       are working on project enhancements, Deploy project by using Argo-cd. Working with                         Kafka server. Quick learning and understanding different enterprise applications. Experience                 in  writing JUnit test cases. Working with Bit-bucket repositories Working in MySQL Server                   and MongoDB.</a:t>
            </a:r>
            <a:endParaRPr lang="en-GB" sz="1000" dirty="0">
              <a:solidFill>
                <a:srgbClr val="4D4F53"/>
              </a:solidFill>
              <a:ea typeface="+mn-lt"/>
              <a:cs typeface="Arial"/>
            </a:endParaRPr>
          </a:p>
          <a:p>
            <a:pPr>
              <a:spcBef>
                <a:spcPts val="600"/>
              </a:spcBef>
              <a:spcAft>
                <a:spcPct val="0"/>
              </a:spcAft>
              <a:defRPr/>
            </a:pPr>
            <a:endParaRPr lang="en-GB" sz="1000" dirty="0">
              <a:solidFill>
                <a:srgbClr val="595959"/>
              </a:solidFill>
              <a:latin typeface="Frutiger 45 Light"/>
              <a:ea typeface="+mn-lt"/>
              <a:cs typeface="Segoe UI"/>
            </a:endParaRPr>
          </a:p>
          <a:p>
            <a:pPr algn="just">
              <a:defRPr/>
            </a:pPr>
            <a:r>
              <a:rPr lang="en-GB" sz="1100" b="1" dirty="0" err="1">
                <a:solidFill>
                  <a:srgbClr val="004880"/>
                </a:solidFill>
                <a:latin typeface="Segoe UI"/>
                <a:ea typeface="+mn-lt"/>
                <a:cs typeface="Segoe UI"/>
              </a:rPr>
              <a:t>LTIMindtree</a:t>
            </a:r>
            <a:r>
              <a:rPr lang="en-GB" sz="1100" b="1" dirty="0">
                <a:solidFill>
                  <a:srgbClr val="004880"/>
                </a:solidFill>
                <a:latin typeface="Segoe UI"/>
                <a:ea typeface="+mn-lt"/>
                <a:cs typeface="Segoe UI"/>
              </a:rPr>
              <a:t> Experience Summary</a:t>
            </a:r>
            <a:endParaRPr lang="en-GB" sz="1100" dirty="0">
              <a:solidFill>
                <a:srgbClr val="004880"/>
              </a:solidFill>
              <a:latin typeface="Segoe UI"/>
              <a:ea typeface="+mn-lt"/>
              <a:cs typeface="Segoe UI"/>
            </a:endParaRPr>
          </a:p>
          <a:p>
            <a:pPr marL="228600" indent="-228600">
              <a:spcBef>
                <a:spcPts val="600"/>
              </a:spcBef>
              <a:spcAft>
                <a:spcPct val="0"/>
              </a:spcAft>
              <a:buFont typeface="Arial,Sans-Serif"/>
              <a:buChar char="•"/>
              <a:defRPr/>
            </a:pPr>
            <a:r>
              <a:rPr lang="en-GB" sz="1000" b="1" i="1" dirty="0">
                <a:latin typeface="Arial"/>
                <a:cs typeface="Arial"/>
              </a:rPr>
              <a:t>Senior Engineer</a:t>
            </a:r>
            <a:endParaRPr lang="en-US" sz="1000" b="1">
              <a:latin typeface="Arial"/>
              <a:cs typeface="Arial"/>
            </a:endParaRPr>
          </a:p>
          <a:p>
            <a:pPr>
              <a:spcBef>
                <a:spcPts val="600"/>
              </a:spcBef>
              <a:spcAft>
                <a:spcPct val="0"/>
              </a:spcAft>
              <a:defRPr/>
            </a:pPr>
            <a:r>
              <a:rPr lang="en-GB" sz="1000" b="1" i="1" dirty="0">
                <a:latin typeface="Arial"/>
                <a:cs typeface="Arial"/>
              </a:rPr>
              <a:t>        </a:t>
            </a:r>
            <a:r>
              <a:rPr lang="en-GB" sz="1000" b="1" dirty="0">
                <a:latin typeface="Arial"/>
                <a:cs typeface="Arial"/>
              </a:rPr>
              <a:t> LTIM | May 2022 </a:t>
            </a:r>
            <a:endParaRPr lang="en-US" sz="1000" b="1">
              <a:latin typeface="Arial"/>
              <a:cs typeface="Arial"/>
            </a:endParaRPr>
          </a:p>
          <a:p>
            <a:pPr>
              <a:spcBef>
                <a:spcPts val="600"/>
              </a:spcBef>
              <a:spcAft>
                <a:spcPct val="0"/>
              </a:spcAft>
              <a:defRPr/>
            </a:pPr>
            <a:r>
              <a:rPr lang="en-GB" sz="1000" dirty="0">
                <a:latin typeface="Arial"/>
                <a:cs typeface="Arial"/>
              </a:rPr>
              <a:t>           Worked in VMWare client project. </a:t>
            </a:r>
            <a:r>
              <a:rPr lang="en-GB" sz="1000" dirty="0">
                <a:latin typeface="Frutiger 45 Light"/>
                <a:cs typeface="Arial"/>
              </a:rPr>
              <a:t>Getting</a:t>
            </a:r>
            <a:r>
              <a:rPr lang="en-GB" sz="1000" dirty="0">
                <a:ea typeface="+mn-lt"/>
                <a:cs typeface="+mn-lt"/>
              </a:rPr>
              <a:t> client requirements as a JIRA user story.                               Following agile methodology, Need to take full responsibility of user story and complete                     our task based on the sprint. Working on project bug fixes and enhancements. Deploy                         project by using VMware cloud tool, It's already configured by DevOps team. Working with                 Apache Kafka server. Experience in writing JUnit and Mockito framework. Knowledge in Java               8+, Spring Boot. Experience with Maven and Grade building tools. Using MongoDB as                         back-end storage tool. Experience in container management tool - Kubernetes</a:t>
            </a:r>
            <a:endParaRPr lang="en-GB" dirty="0"/>
          </a:p>
          <a:p>
            <a:pPr marL="228600" indent="-228600">
              <a:spcBef>
                <a:spcPts val="600"/>
              </a:spcBef>
              <a:spcAft>
                <a:spcPct val="0"/>
              </a:spcAft>
              <a:buClr>
                <a:srgbClr val="0000FF"/>
              </a:buClr>
              <a:buSzPct val="110000"/>
              <a:buFont typeface="Arial" panose="020B0604020202020204" pitchFamily="34" charset="0"/>
              <a:buChar char="•"/>
              <a:defRPr/>
            </a:pPr>
            <a:endParaRPr lang="en-GB" sz="1000" dirty="0"/>
          </a:p>
          <a:p>
            <a:pPr marL="228600" indent="-228600" fontAlgn="base">
              <a:spcBef>
                <a:spcPts val="600"/>
              </a:spcBef>
              <a:spcAft>
                <a:spcPct val="0"/>
              </a:spcAft>
              <a:buClr>
                <a:srgbClr val="0000FF"/>
              </a:buClr>
              <a:buSzPct val="110000"/>
              <a:buFont typeface="Arial" panose="020B0604020202020204" pitchFamily="34" charset="0"/>
              <a:buChar char="•"/>
              <a:defRPr/>
            </a:pPr>
            <a:endParaRPr lang="en-GB" sz="1000" b="1" i="1" dirty="0"/>
          </a:p>
          <a:p>
            <a:pPr marL="228600" indent="-228600" fontAlgn="base">
              <a:spcBef>
                <a:spcPts val="600"/>
              </a:spcBef>
              <a:spcAft>
                <a:spcPct val="0"/>
              </a:spcAft>
              <a:buClr>
                <a:srgbClr val="0000FF"/>
              </a:buClr>
              <a:buSzPct val="110000"/>
              <a:buFont typeface="Arial" panose="020B0604020202020204" pitchFamily="34" charset="0"/>
              <a:buChar char="•"/>
              <a:defRPr/>
            </a:pPr>
            <a:endParaRPr lang="en-GB" sz="1000" b="1" i="1" dirty="0"/>
          </a:p>
        </p:txBody>
      </p:sp>
      <p:pic>
        <p:nvPicPr>
          <p:cNvPr id="2" name="Picture 2">
            <a:extLst>
              <a:ext uri="{FF2B5EF4-FFF2-40B4-BE49-F238E27FC236}">
                <a16:creationId xmlns:a16="http://schemas.microsoft.com/office/drawing/2014/main" id="{07EC6166-FB48-D958-3168-C798E4C1BC73}"/>
              </a:ext>
            </a:extLst>
          </p:cNvPr>
          <p:cNvPicPr>
            <a:picLocks noChangeAspect="1"/>
          </p:cNvPicPr>
          <p:nvPr/>
        </p:nvPicPr>
        <p:blipFill>
          <a:blip r:embed="rId2"/>
          <a:stretch>
            <a:fillRect/>
          </a:stretch>
        </p:blipFill>
        <p:spPr>
          <a:xfrm>
            <a:off x="-2822" y="619763"/>
            <a:ext cx="1543756" cy="1977809"/>
          </a:xfrm>
          <a:prstGeom prst="rect">
            <a:avLst/>
          </a:prstGeom>
        </p:spPr>
      </p:pic>
    </p:spTree>
    <p:extLst>
      <p:ext uri="{BB962C8B-B14F-4D97-AF65-F5344CB8AC3E}">
        <p14:creationId xmlns:p14="http://schemas.microsoft.com/office/powerpoint/2010/main" val="3568609712"/>
      </p:ext>
    </p:extLst>
  </p:cSld>
  <p:clrMapOvr>
    <a:masterClrMapping/>
  </p:clrMapOvr>
</p:sld>
</file>

<file path=ppt/theme/theme1.xml><?xml version="1.0" encoding="utf-8"?>
<a:theme xmlns:a="http://schemas.openxmlformats.org/drawingml/2006/main" name="Office Theme">
  <a:themeElements>
    <a:clrScheme name="LTIMindtree">
      <a:dk1>
        <a:srgbClr val="595959"/>
      </a:dk1>
      <a:lt1>
        <a:srgbClr val="FFFFFF"/>
      </a:lt1>
      <a:dk2>
        <a:srgbClr val="585958"/>
      </a:dk2>
      <a:lt2>
        <a:srgbClr val="FFFFFF"/>
      </a:lt2>
      <a:accent1>
        <a:srgbClr val="014B86"/>
      </a:accent1>
      <a:accent2>
        <a:srgbClr val="1976AE"/>
      </a:accent2>
      <a:accent3>
        <a:srgbClr val="FFCB28"/>
      </a:accent3>
      <a:accent4>
        <a:srgbClr val="888988"/>
      </a:accent4>
      <a:accent5>
        <a:srgbClr val="575857"/>
      </a:accent5>
      <a:accent6>
        <a:srgbClr val="585958"/>
      </a:accent6>
      <a:hlink>
        <a:srgbClr val="585958"/>
      </a:hlink>
      <a:folHlink>
        <a:srgbClr val="024A85"/>
      </a:folHlink>
    </a:clrScheme>
    <a:fontScheme name="Frutiger">
      <a:majorFont>
        <a:latin typeface="Frutiger 45 bold"/>
        <a:ea typeface=""/>
        <a:cs typeface=""/>
      </a:majorFont>
      <a:minorFont>
        <a:latin typeface="Frutiger 45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IMindtree_02Dec22.pptx" id="{8EAE0379-5574-4471-817C-BBF5A842D03E}" vid="{FD98001F-F8E9-4BC2-8109-83E7E52F8F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88563cb8-e9e3-40d4-951f-126d0c29510d">QUMXH5H4ZXKS-875811578-11</_dlc_DocId>
    <_dlc_DocIdUrl xmlns="88563cb8-e9e3-40d4-951f-126d0c29510d">
      <Url>https://mindtreeonline.sharepoint.com/sites/LTIMindtree-Corporate-Templates/_layouts/15/DocIdRedir.aspx?ID=QUMXH5H4ZXKS-875811578-11</Url>
      <Description>QUMXH5H4ZXKS-875811578-11</Description>
    </_dlc_DocIdUrl>
    <lcf76f155ced4ddcb4097134ff3c332f xmlns="dc0ddbac-d92f-4135-ae82-46af643a22eb">
      <Terms xmlns="http://schemas.microsoft.com/office/infopath/2007/PartnerControls"/>
    </lcf76f155ced4ddcb4097134ff3c332f>
    <TaxCatchAll xmlns="88563cb8-e9e3-40d4-951f-126d0c29510d"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EE668FDB297BA418F5A6539855E71B7" ma:contentTypeVersion="11" ma:contentTypeDescription="Create a new document." ma:contentTypeScope="" ma:versionID="3006fcbcdc07c938d07e9e476ca85abd">
  <xsd:schema xmlns:xsd="http://www.w3.org/2001/XMLSchema" xmlns:xs="http://www.w3.org/2001/XMLSchema" xmlns:p="http://schemas.microsoft.com/office/2006/metadata/properties" xmlns:ns2="88563cb8-e9e3-40d4-951f-126d0c29510d" xmlns:ns3="dc0ddbac-d92f-4135-ae82-46af643a22eb" targetNamespace="http://schemas.microsoft.com/office/2006/metadata/properties" ma:root="true" ma:fieldsID="996cc526f3b6d79b17cb9ae73db2b9c8" ns2:_="" ns3:_="">
    <xsd:import namespace="88563cb8-e9e3-40d4-951f-126d0c29510d"/>
    <xsd:import namespace="dc0ddbac-d92f-4135-ae82-46af643a22e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SearchProperties"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563cb8-e9e3-40d4-951f-126d0c29510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6" nillable="true" ma:displayName="Taxonomy Catch All Column" ma:hidden="true" ma:list="{25ffd179-e216-49ef-b018-cba4990353fd}" ma:internalName="TaxCatchAll" ma:showField="CatchAllData" ma:web="88563cb8-e9e3-40d4-951f-126d0c29510d">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c0ddbac-d92f-4135-ae82-46af643a22e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0fe6c21-a5dc-4060-9e05-61129b9b2af0"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98B09E-68DE-4B62-A34E-BB5B738ECC36}">
  <ds:schemaRefs>
    <ds:schemaRef ds:uri="http://schemas.microsoft.com/sharepoint/v3/contenttype/forms"/>
  </ds:schemaRefs>
</ds:datastoreItem>
</file>

<file path=customXml/itemProps2.xml><?xml version="1.0" encoding="utf-8"?>
<ds:datastoreItem xmlns:ds="http://schemas.openxmlformats.org/officeDocument/2006/customXml" ds:itemID="{5C474493-4661-4534-A819-8424B96FDD6F}">
  <ds:schemaRefs>
    <ds:schemaRef ds:uri="http://schemas.microsoft.com/sharepoint/events"/>
  </ds:schemaRefs>
</ds:datastoreItem>
</file>

<file path=customXml/itemProps3.xml><?xml version="1.0" encoding="utf-8"?>
<ds:datastoreItem xmlns:ds="http://schemas.openxmlformats.org/officeDocument/2006/customXml" ds:itemID="{4C55CB52-33A3-4B47-8C1D-0EE24875E3DC}">
  <ds:schemaRefs>
    <ds:schemaRef ds:uri="88563cb8-e9e3-40d4-951f-126d0c29510d"/>
    <ds:schemaRef ds:uri="dc0ddbac-d92f-4135-ae82-46af643a22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C36E2739-999E-4084-B9AE-B3853A2A7954}">
  <ds:schemaRefs>
    <ds:schemaRef ds:uri="88563cb8-e9e3-40d4-951f-126d0c29510d"/>
    <ds:schemaRef ds:uri="dc0ddbac-d92f-4135-ae82-46af643a22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513</TotalTime>
  <Words>630</Words>
  <Application>Microsoft Office PowerPoint</Application>
  <PresentationFormat>Widescreen</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Padegaonkar</dc:creator>
  <cp:lastModifiedBy>Aniket Suryavanshi</cp:lastModifiedBy>
  <cp:revision>281</cp:revision>
  <dcterms:created xsi:type="dcterms:W3CDTF">2023-03-13T15:10:01Z</dcterms:created>
  <dcterms:modified xsi:type="dcterms:W3CDTF">2023-04-25T09:21:49Z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0x0101001EE668FDB297BA418F5A6539855E71B7</vt:lpwstr>
  </property>
  <property fmtid="{D5CDD505-2E9C-101B-9397-08002B2CF9AE}" pid="3" name="_dlc_DocIdItemGuid">
    <vt:lpwstr>36da67c7-b504-4aea-865b-0e87cedc899d</vt:lpwstr>
  </property>
  <property fmtid="{D5CDD505-2E9C-101B-9397-08002B2CF9AE}" pid="4" name="MediaServiceImageTags">
    <vt:lpwstr/>
  </property>
</Properties>
</file>