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Socket Communication using AT Commands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Socket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TCP/IP communication over GSM/GPRS/LTE networks.</a:t>
            </a:r>
          </a:p>
          <a:p>
            <a:r>
              <a:t>• Enables IoT devices to connect to internet servers.</a:t>
            </a:r>
          </a:p>
          <a:p>
            <a:r>
              <a:t>• Used for data logging, remote monitoring, and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AT Commands?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 commands allow control of GSM modules without complex programming.</a:t>
            </a:r>
          </a:p>
          <a:p>
            <a:r>
              <a:t>• Easy to send commands over serial interface (UART).</a:t>
            </a:r>
          </a:p>
          <a:p>
            <a:r>
              <a:t>• Widely supported by modules like Cavli C10GS, C16QS,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AT+QIOPEN - Open TCP/UDP socket.</a:t>
            </a:r>
          </a:p>
          <a:p>
            <a:r>
              <a:t>• AT+QISEND - Send data over socket.</a:t>
            </a:r>
          </a:p>
          <a:p>
            <a:r>
              <a:t>• AT+QICLOSE - Close the socket connection.</a:t>
            </a:r>
          </a:p>
          <a:p>
            <a:r>
              <a:t>• Requires PDP context to be activated before opening socket.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Command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Attach to network: AT+CGATT=1</a:t>
            </a:r>
          </a:p>
          <a:p>
            <a:r>
              <a:t>2. Define PDP context: AT+CGDCONT=1,"IP","your.apn.here"</a:t>
            </a:r>
          </a:p>
          <a:p>
            <a:r>
              <a:t>3. Activate PDP: AT+QIACT=1</a:t>
            </a:r>
          </a:p>
          <a:p>
            <a:r>
              <a:t>4. Open Socket: AT+QIOPEN=1,0,"TCP","example.com",80,0</a:t>
            </a:r>
          </a:p>
          <a:p>
            <a:r>
              <a:t>5. Send Data: AT+QISEND=0,length</a:t>
            </a:r>
          </a:p>
          <a:p>
            <a:r>
              <a:t>6. Close Socket: AT+QICLOSE=0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Cavli Module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Cavli modules supporting TCP/IP sockets:</a:t>
            </a:r>
          </a:p>
          <a:p>
            <a:r>
              <a:t>   - C10GS</a:t>
            </a:r>
          </a:p>
          <a:p>
            <a:r>
              <a:t>   - C16QS</a:t>
            </a:r>
          </a:p>
          <a:p>
            <a:r>
              <a:t>   - C42QM</a:t>
            </a:r>
          </a:p>
          <a:p>
            <a:r>
              <a:t>• Documentation &amp; AT command manuals available at:</a:t>
            </a:r>
          </a:p>
          <a:p>
            <a:r>
              <a:t>   https://www.cavliwireless.com/resources/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 commands like AT+QIOPEN, AT+QISEND, and AT+QICLOSE enable TCP socket communication.</a:t>
            </a:r>
          </a:p>
          <a:p>
            <a:r>
              <a:t>• Useful for IoT devices needing internet connectivity over GSM/LTE.</a:t>
            </a:r>
          </a:p>
          <a:p>
            <a:r>
              <a:t>• Cavli modules provide reliable hardware for such use cases.</a:t>
            </a:r>
          </a:p>
          <a:p>
            <a:r>
              <a:t>• Easy to implement and widely supported.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Socket Communication using AT Commands</vt:lpstr>
      <vt:lpstr>What is Socket Communication?</vt:lpstr>
      <vt:lpstr>Why Use AT Commands?</vt:lpstr>
      <vt:lpstr>Key AT Commands</vt:lpstr>
      <vt:lpstr>Example Command Sequence</vt:lpstr>
      <vt:lpstr>Cavli Module Examples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Basil Thankahcan</dc:creator>
  <cp:keywords/>
  <dc:description>generated using python-pptx</dc:description>
  <cp:lastModifiedBy>Basil Thankahcan</cp:lastModifiedBy>
  <cp:revision>2</cp:revision>
  <dcterms:created xsi:type="dcterms:W3CDTF">2013-01-27T09:14:16Z</dcterms:created>
  <dcterms:modified xsi:type="dcterms:W3CDTF">2025-07-17T17:39:08Z</dcterms:modified>
  <cp:category/>
</cp:coreProperties>
</file>