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6" r:id="rId4"/>
  </p:sldMasterIdLst>
  <p:notesMasterIdLst>
    <p:notesMasterId r:id="rId22"/>
  </p:notesMasterIdLst>
  <p:handoutMasterIdLst>
    <p:handoutMasterId r:id="rId23"/>
  </p:handoutMasterIdLst>
  <p:sldIdLst>
    <p:sldId id="334" r:id="rId5"/>
    <p:sldId id="316" r:id="rId6"/>
    <p:sldId id="342" r:id="rId7"/>
    <p:sldId id="337" r:id="rId8"/>
    <p:sldId id="324" r:id="rId9"/>
    <p:sldId id="336" r:id="rId10"/>
    <p:sldId id="350" r:id="rId11"/>
    <p:sldId id="331" r:id="rId12"/>
    <p:sldId id="352" r:id="rId13"/>
    <p:sldId id="353" r:id="rId14"/>
    <p:sldId id="354" r:id="rId15"/>
    <p:sldId id="355" r:id="rId16"/>
    <p:sldId id="356" r:id="rId17"/>
    <p:sldId id="358" r:id="rId18"/>
    <p:sldId id="359" r:id="rId19"/>
    <p:sldId id="360" r:id="rId20"/>
    <p:sldId id="34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84967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34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57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92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7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994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23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151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10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87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0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47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771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67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325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852" y="2892732"/>
            <a:ext cx="10580537" cy="1105761"/>
          </a:xfrm>
        </p:spPr>
        <p:txBody>
          <a:bodyPr/>
          <a:lstStyle/>
          <a:p>
            <a:r>
              <a:rPr lang="en-IN" dirty="0"/>
              <a:t>Chunking and its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FDAA-00CD-846E-A576-B59DFA73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541" y="0"/>
            <a:ext cx="5131442" cy="1280160"/>
          </a:xfrm>
        </p:spPr>
        <p:txBody>
          <a:bodyPr/>
          <a:lstStyle/>
          <a:p>
            <a:r>
              <a:rPr lang="en-IN" dirty="0"/>
              <a:t>Modality Chunking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327" y="261662"/>
            <a:ext cx="6340884" cy="6424060"/>
          </a:xfrm>
        </p:spPr>
      </p:pic>
      <p:sp>
        <p:nvSpPr>
          <p:cNvPr id="6" name="Content Placeholder 22">
            <a:extLst>
              <a:ext uri="{FF2B5EF4-FFF2-40B4-BE49-F238E27FC236}">
                <a16:creationId xmlns:a16="http://schemas.microsoft.com/office/drawing/2014/main" id="{E16BFA7C-979F-1D5E-79D4-DEEC56EBE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099" y="1964304"/>
            <a:ext cx="4543228" cy="4037274"/>
          </a:xfrm>
        </p:spPr>
        <p:txBody>
          <a:bodyPr>
            <a:normAutofit fontScale="92500"/>
          </a:bodyPr>
          <a:lstStyle/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different content types (text, tables, images) separately, chunking each according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nature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For:</a:t>
            </a:r>
          </a:p>
          <a:p>
            <a:pPr marL="571500" lvl="1" indent="-342900">
              <a:lnSpc>
                <a:spcPct val="17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Mixed-media documents like scientific papers or user manuals.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88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E16BFA7C-979F-1D5E-79D4-DEEC56EBE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4629" y="738808"/>
            <a:ext cx="10540779" cy="5966791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 am using the DOCX files as input to extract the text content and separate it into chunked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basilresume.docx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 could be: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{'chunks': ['BASIL AHAMED  Python Developer | Fresher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Chennai,IN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basilahamed46@gmail.com • + 917397061751 • LinkedIn •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', 'SUMMERY As a fresher Python Developer, I bring proficiency in SQL, Web Technology, Linux, Cloud Computing, and Cyber Security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25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698432-2D58-D940-A0AE-7748E2A48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5777" y="3264010"/>
            <a:ext cx="10302240" cy="1852046"/>
          </a:xfrm>
        </p:spPr>
        <p:txBody>
          <a:bodyPr/>
          <a:lstStyle/>
          <a:p>
            <a:r>
              <a:rPr lang="en-IN" dirty="0"/>
              <a:t>Recursive Chunking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06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FDAA-00CD-846E-A576-B59DFA73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72" y="-463826"/>
            <a:ext cx="8364972" cy="1280160"/>
          </a:xfrm>
        </p:spPr>
        <p:txBody>
          <a:bodyPr/>
          <a:lstStyle/>
          <a:p>
            <a:r>
              <a:rPr lang="en-IN" dirty="0"/>
              <a:t>Recursive Chunking</a:t>
            </a:r>
            <a:endParaRPr lang="en-US" dirty="0"/>
          </a:p>
        </p:txBody>
      </p:sp>
      <p:sp>
        <p:nvSpPr>
          <p:cNvPr id="9" name="Content Placeholder 22">
            <a:extLst>
              <a:ext uri="{FF2B5EF4-FFF2-40B4-BE49-F238E27FC236}">
                <a16:creationId xmlns:a16="http://schemas.microsoft.com/office/drawing/2014/main" id="{E16BFA7C-979F-1D5E-79D4-DEEC56EBE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4629" y="891209"/>
            <a:ext cx="10540779" cy="5966791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strategy where the text is broken into chunks recursively by adjusting the chunk size dynamically based on sentence boundaries or other logical markers.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tries to preserve the integrity of sentences and smaller paragraphs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for: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legal or medical texts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text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OS is owned by Apple Inc. It was first released in 1984..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 could be: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Chunk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"Mac OS is ", Chunk 2: "OS is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owne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Chunk 3: "is owned b", Chunk 4: "owned by A", Chunk 5: "by Apple I", Chunk 6: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pple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Inc. I", Chunk 7: "Inc. It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Chunk 8: "It was fi", Chunk 9: "was first ", Chunk 10: "first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Chunk 11: "released", Chunk 12: "eased in ", Chunk 13: "in 1984."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54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698432-2D58-D940-A0AE-7748E2A48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3585" y="3118237"/>
            <a:ext cx="10302240" cy="1852046"/>
          </a:xfrm>
        </p:spPr>
        <p:txBody>
          <a:bodyPr/>
          <a:lstStyle/>
          <a:p>
            <a:r>
              <a:rPr lang="en-IN" dirty="0"/>
              <a:t>context enriched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53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FDAA-00CD-846E-A576-B59DFA73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31" y="-119270"/>
            <a:ext cx="7702363" cy="1280160"/>
          </a:xfrm>
        </p:spPr>
        <p:txBody>
          <a:bodyPr/>
          <a:lstStyle/>
          <a:p>
            <a:r>
              <a:rPr lang="en-IN" dirty="0"/>
              <a:t>context enriched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31" y="1280160"/>
            <a:ext cx="5905269" cy="5432848"/>
          </a:xfrm>
        </p:spPr>
      </p:pic>
    </p:spTree>
    <p:extLst>
      <p:ext uri="{BB962C8B-B14F-4D97-AF65-F5344CB8AC3E}">
        <p14:creationId xmlns:p14="http://schemas.microsoft.com/office/powerpoint/2010/main" val="403580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E16BFA7C-979F-1D5E-79D4-DEEC56EBE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34386" y="142460"/>
            <a:ext cx="10540779" cy="5966791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method of chunking that involves dividing the text into overlapping sections, with the added complexity of retaining context by using metadata (e.g., page number or document source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for: </a:t>
            </a:r>
            <a:r>
              <a:rPr lang="en-US" dirty="0" smtClean="0"/>
              <a:t>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documents where coherence across many chunks is essential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text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OS is owned by Apple Inc. It was first released in 1984 and has evolved significantly over the years.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 could be: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Chunk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1:Mac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is owned by Apple Inc. It was first released in 1984 and has evolved significantly over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years. Metadata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{'index': 1, 'text': 'Mac OS is owned by Apple Inc. It was first released in 1984 and has evolved significantly over the years.'}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36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0D88C-5989-4007-4953-F54A4A34B7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86383" y="3273022"/>
            <a:ext cx="6117381" cy="301752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By</a:t>
            </a:r>
          </a:p>
          <a:p>
            <a:r>
              <a:rPr lang="en-US" dirty="0" smtClean="0"/>
              <a:t>Basil </a:t>
            </a:r>
            <a:r>
              <a:rPr lang="en-US" dirty="0" err="1" smtClean="0"/>
              <a:t>Ahamed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Suresh </a:t>
            </a:r>
            <a:r>
              <a:rPr lang="en-US" dirty="0" err="1" smtClean="0"/>
              <a:t>manikandan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544" y="0"/>
            <a:ext cx="5918072" cy="227685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1" b="2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4" y="2530058"/>
            <a:ext cx="5918068" cy="3144965"/>
          </a:xfrm>
        </p:spPr>
        <p:txBody>
          <a:bodyPr>
            <a:normAutofit/>
          </a:bodyPr>
          <a:lstStyle/>
          <a:p>
            <a:r>
              <a:rPr lang="en-IN" b="1" dirty="0"/>
              <a:t>What is </a:t>
            </a:r>
            <a:r>
              <a:rPr lang="en-IN" b="1" dirty="0" smtClean="0"/>
              <a:t>Chunking</a:t>
            </a:r>
          </a:p>
          <a:p>
            <a:r>
              <a:rPr lang="en-IN" b="1" dirty="0" smtClean="0"/>
              <a:t>Methods </a:t>
            </a:r>
            <a:r>
              <a:rPr lang="en-IN" b="1" dirty="0"/>
              <a:t>of </a:t>
            </a:r>
            <a:r>
              <a:rPr lang="en-IN" b="1" dirty="0" smtClean="0"/>
              <a:t>Chunking</a:t>
            </a:r>
          </a:p>
          <a:p>
            <a:r>
              <a:rPr lang="en-IN" b="1" dirty="0"/>
              <a:t>Sliding Window </a:t>
            </a:r>
            <a:r>
              <a:rPr lang="en-IN" b="1" dirty="0" smtClean="0"/>
              <a:t>Chunking</a:t>
            </a:r>
          </a:p>
          <a:p>
            <a:r>
              <a:rPr lang="en-IN" b="1" dirty="0"/>
              <a:t>Modality Chunking</a:t>
            </a:r>
            <a:endParaRPr lang="en-US" b="1" dirty="0"/>
          </a:p>
          <a:p>
            <a:r>
              <a:rPr lang="en-IN" b="1" dirty="0"/>
              <a:t>Recursive </a:t>
            </a:r>
            <a:r>
              <a:rPr lang="en-IN" b="1" dirty="0" smtClean="0"/>
              <a:t>Chunking</a:t>
            </a:r>
          </a:p>
          <a:p>
            <a:r>
              <a:rPr lang="en-IN" b="1" dirty="0"/>
              <a:t>Context-Enriched Chunking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2679" y="109992"/>
            <a:ext cx="7498080" cy="128016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Chunking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8541-7290-F1A9-2357-CA26E074E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22" y="1704230"/>
            <a:ext cx="10204173" cy="4023360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breaking text into smaller parts so we can compare and match them with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(Here We all are present 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 this will chunk [“Here”,”We”,”all”,”present”,”the”,”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pptx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”]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various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in machine learning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And mainly used for Rag Methods</a:t>
            </a:r>
          </a:p>
        </p:txBody>
      </p:sp>
    </p:spTree>
    <p:extLst>
      <p:ext uri="{BB962C8B-B14F-4D97-AF65-F5344CB8AC3E}">
        <p14:creationId xmlns:p14="http://schemas.microsoft.com/office/powerpoint/2010/main" val="145028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A271-8875-6BCE-0A4A-542683BB3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5532" y="3028967"/>
            <a:ext cx="9414346" cy="3080335"/>
          </a:xfrm>
        </p:spPr>
        <p:txBody>
          <a:bodyPr/>
          <a:lstStyle/>
          <a:p>
            <a:r>
              <a:rPr lang="en-IN" dirty="0"/>
              <a:t>Methods of Chunking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3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FDAA-00CD-846E-A576-B59DFA73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9137012" cy="1280160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of Chunking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B3B4A-6ED2-64D9-BEC7-1B6C66971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59" y="2327440"/>
            <a:ext cx="10911841" cy="4040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types of Chunking Methods and here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are presenting the main 4 types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Sliding Window Chunking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Modality Chunking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Chunking</a:t>
            </a:r>
          </a:p>
          <a:p>
            <a:pPr lvl="1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Context-Enriched Chunking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81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698432-2D58-D940-A0AE-7748E2A48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3655" y="3184498"/>
            <a:ext cx="10302240" cy="1852046"/>
          </a:xfrm>
        </p:spPr>
        <p:txBody>
          <a:bodyPr/>
          <a:lstStyle/>
          <a:p>
            <a:r>
              <a:rPr lang="en-IN" dirty="0"/>
              <a:t>Sliding Window Chunking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6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FDAA-00CD-846E-A576-B59DFA73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812" y="540026"/>
            <a:ext cx="9137012" cy="1280160"/>
          </a:xfrm>
        </p:spPr>
        <p:txBody>
          <a:bodyPr/>
          <a:lstStyle/>
          <a:p>
            <a:r>
              <a:rPr lang="en-IN" dirty="0"/>
              <a:t>Sliding Window Chunking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6" y="2221258"/>
            <a:ext cx="9005991" cy="4040188"/>
          </a:xfrm>
        </p:spPr>
      </p:pic>
    </p:spTree>
    <p:extLst>
      <p:ext uri="{BB962C8B-B14F-4D97-AF65-F5344CB8AC3E}">
        <p14:creationId xmlns:p14="http://schemas.microsoft.com/office/powerpoint/2010/main" val="186545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E16BFA7C-979F-1D5E-79D4-DEEC56EBE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7150" y="579782"/>
            <a:ext cx="10540779" cy="5966791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overlapping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chunks by sliding a window over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for: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legal or medical texts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quick brown fox jumps over the lazy dog. The dog barks at the fox. The fox runs away into the forest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 could be: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[['The', 'quick', 'brown', 'fox', 'jumps'], ['brown', 'fox', 'jumps', 'over', 'the'], ['jumps', 'over', 'the', 'lazy', 'dog.'], ['the', 'lazy', 'dog.', 'The', 'dog'], ['dog.', 'The', 'dog', 'barks', 'at'], ['dog', 'barks', 'at', 'the', 'fox.'], ['at', 'the', 'fox.', 'The', 'fox'], ['fox.', 'The', 'fox', 'runs', 'away'], ['fox', 'runs', 'away', 'into', 'the'], ['away', 'into', 'the', 'forest.']]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95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698432-2D58-D940-A0AE-7748E2A48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4559" y="3264011"/>
            <a:ext cx="10302240" cy="1852046"/>
          </a:xfrm>
        </p:spPr>
        <p:txBody>
          <a:bodyPr/>
          <a:lstStyle/>
          <a:p>
            <a:r>
              <a:rPr lang="en-IN" dirty="0"/>
              <a:t>Modality Chunking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544979-59F0-4F8D-AA35-90255837C7EE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sharepoint/v3"/>
    <ds:schemaRef ds:uri="16c05727-aa75-4e4a-9b5f-8a80a1165891"/>
    <ds:schemaRef ds:uri="230e9df3-be65-4c73-a93b-d1236ebd677e"/>
    <ds:schemaRef ds:uri="71af3243-3dd4-4a8d-8c0d-dd76da1f02a5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B16729F-0CF3-48D0-9AFD-AAAEB43092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F9F641-3334-4981-BACF-D4CA6882CE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346</Words>
  <Application>Microsoft Office PowerPoint</Application>
  <PresentationFormat>Widescreen</PresentationFormat>
  <Paragraphs>77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Univers</vt:lpstr>
      <vt:lpstr>GradientVTI</vt:lpstr>
      <vt:lpstr>Chunking and its Methods</vt:lpstr>
      <vt:lpstr>Agenda</vt:lpstr>
      <vt:lpstr>What is Chunking</vt:lpstr>
      <vt:lpstr>Methods of Chunking</vt:lpstr>
      <vt:lpstr>Methods of Chunking</vt:lpstr>
      <vt:lpstr>Sliding Window Chunking</vt:lpstr>
      <vt:lpstr>Sliding Window Chunking</vt:lpstr>
      <vt:lpstr>PowerPoint Presentation</vt:lpstr>
      <vt:lpstr>Modality Chunking</vt:lpstr>
      <vt:lpstr>Modality Chunking</vt:lpstr>
      <vt:lpstr>PowerPoint Presentation</vt:lpstr>
      <vt:lpstr>Recursive Chunking</vt:lpstr>
      <vt:lpstr>Recursive Chunking</vt:lpstr>
      <vt:lpstr>context enriched</vt:lpstr>
      <vt:lpstr>context enriched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2023-12-10T14:43:58Z</dcterms:created>
  <dcterms:modified xsi:type="dcterms:W3CDTF">2024-11-15T10:21:02Z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