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  <p:sldMasterId id="2147483934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 /><Relationship Id="rId13" Type="http://schemas.openxmlformats.org/officeDocument/2006/relationships/slideMaster" Target="slideMasters/slideMaster13.xml" /><Relationship Id="rId18" Type="http://schemas.openxmlformats.org/officeDocument/2006/relationships/slideMaster" Target="slideMasters/slideMaster18.xml" /><Relationship Id="rId26" Type="http://schemas.openxmlformats.org/officeDocument/2006/relationships/slide" Target="slides/slide3.xml" /><Relationship Id="rId39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21" Type="http://schemas.openxmlformats.org/officeDocument/2006/relationships/slideMaster" Target="slideMasters/slideMaster21.xml" /><Relationship Id="rId34" Type="http://schemas.openxmlformats.org/officeDocument/2006/relationships/slide" Target="slides/slide11.xml" /><Relationship Id="rId7" Type="http://schemas.openxmlformats.org/officeDocument/2006/relationships/slideMaster" Target="slideMasters/slideMaster7.xml" /><Relationship Id="rId12" Type="http://schemas.openxmlformats.org/officeDocument/2006/relationships/slideMaster" Target="slideMasters/slideMaster12.xml" /><Relationship Id="rId17" Type="http://schemas.openxmlformats.org/officeDocument/2006/relationships/slideMaster" Target="slideMasters/slideMaster17.xml" /><Relationship Id="rId25" Type="http://schemas.openxmlformats.org/officeDocument/2006/relationships/slide" Target="slides/slide2.xml" /><Relationship Id="rId33" Type="http://schemas.openxmlformats.org/officeDocument/2006/relationships/slide" Target="slides/slide10.xml" /><Relationship Id="rId38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slideMaster" Target="slideMasters/slideMaster16.xml" /><Relationship Id="rId20" Type="http://schemas.openxmlformats.org/officeDocument/2006/relationships/slideMaster" Target="slideMasters/slideMaster20.xml" /><Relationship Id="rId29" Type="http://schemas.openxmlformats.org/officeDocument/2006/relationships/slide" Target="slides/slide6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Master" Target="slideMasters/slideMaster11.xml" /><Relationship Id="rId24" Type="http://schemas.openxmlformats.org/officeDocument/2006/relationships/slide" Target="slides/slide1.xml" /><Relationship Id="rId32" Type="http://schemas.openxmlformats.org/officeDocument/2006/relationships/slide" Target="slides/slide9.xml" /><Relationship Id="rId37" Type="http://schemas.openxmlformats.org/officeDocument/2006/relationships/slide" Target="slides/slide14.xml" /><Relationship Id="rId40" Type="http://schemas.openxmlformats.org/officeDocument/2006/relationships/theme" Target="theme/theme1.xml" /><Relationship Id="rId5" Type="http://schemas.openxmlformats.org/officeDocument/2006/relationships/slideMaster" Target="slideMasters/slideMaster5.xml" /><Relationship Id="rId15" Type="http://schemas.openxmlformats.org/officeDocument/2006/relationships/slideMaster" Target="slideMasters/slideMaster15.xml" /><Relationship Id="rId23" Type="http://schemas.openxmlformats.org/officeDocument/2006/relationships/slideMaster" Target="slideMasters/slideMaster23.xml" /><Relationship Id="rId28" Type="http://schemas.openxmlformats.org/officeDocument/2006/relationships/slide" Target="slides/slide5.xml" /><Relationship Id="rId36" Type="http://schemas.openxmlformats.org/officeDocument/2006/relationships/slide" Target="slides/slide13.xml" /><Relationship Id="rId10" Type="http://schemas.openxmlformats.org/officeDocument/2006/relationships/slideMaster" Target="slideMasters/slideMaster10.xml" /><Relationship Id="rId19" Type="http://schemas.openxmlformats.org/officeDocument/2006/relationships/slideMaster" Target="slideMasters/slideMaster19.xml" /><Relationship Id="rId31" Type="http://schemas.openxmlformats.org/officeDocument/2006/relationships/slide" Target="slides/slide8.xml" /><Relationship Id="rId4" Type="http://schemas.openxmlformats.org/officeDocument/2006/relationships/slideMaster" Target="slideMasters/slideMaster4.xml" /><Relationship Id="rId9" Type="http://schemas.openxmlformats.org/officeDocument/2006/relationships/slideMaster" Target="slideMasters/slideMaster9.xml" /><Relationship Id="rId14" Type="http://schemas.openxmlformats.org/officeDocument/2006/relationships/slideMaster" Target="slideMasters/slideMaster14.xml" /><Relationship Id="rId22" Type="http://schemas.openxmlformats.org/officeDocument/2006/relationships/slideMaster" Target="slideMasters/slideMaster22.xml" /><Relationship Id="rId27" Type="http://schemas.openxmlformats.org/officeDocument/2006/relationships/slide" Target="slides/slide4.xml" /><Relationship Id="rId30" Type="http://schemas.openxmlformats.org/officeDocument/2006/relationships/slide" Target="slides/slide7.xml" /><Relationship Id="rId35" Type="http://schemas.openxmlformats.org/officeDocument/2006/relationships/slide" Target="slides/slide1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41B167-2F69-4DC4-AF13-0B15292755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368A4F-5519-4C83-8791-0AD6EE4470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9F6A40-F241-445C-8CA8-7B1B667216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8FF96C-90BE-454E-A266-817BFB48F31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E3B745-6553-4519-9BA3-BE04A64F2B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2E9560-9163-4CD9-AB2D-287F41BFC5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168ADA-72CF-471D-9EA4-F1A5748BFC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B90C9E-2378-4AE7-99E8-45DA958801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6CCCE7-C33A-4976-BC62-17FAAC8D9C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D568DB-C6D3-4FDC-9CE2-2E7BE559AD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C5520E-6244-4F73-A358-BB18C34C619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1D55E1-BB10-4E68-95C5-DA6D8E5F01B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1677600" y="1038600"/>
            <a:ext cx="5788080" cy="102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 /><Relationship Id="rId13" Type="http://schemas.openxmlformats.org/officeDocument/2006/relationships/theme" Target="../theme/theme10.xml" /><Relationship Id="rId3" Type="http://schemas.openxmlformats.org/officeDocument/2006/relationships/slideLayout" Target="../slideLayouts/slideLayout111.xml" /><Relationship Id="rId7" Type="http://schemas.openxmlformats.org/officeDocument/2006/relationships/slideLayout" Target="../slideLayouts/slideLayout115.xml" /><Relationship Id="rId12" Type="http://schemas.openxmlformats.org/officeDocument/2006/relationships/slideLayout" Target="../slideLayouts/slideLayout120.xml" /><Relationship Id="rId2" Type="http://schemas.openxmlformats.org/officeDocument/2006/relationships/slideLayout" Target="../slideLayouts/slideLayout110.xml" /><Relationship Id="rId1" Type="http://schemas.openxmlformats.org/officeDocument/2006/relationships/slideLayout" Target="../slideLayouts/slideLayout109.xml" /><Relationship Id="rId6" Type="http://schemas.openxmlformats.org/officeDocument/2006/relationships/slideLayout" Target="../slideLayouts/slideLayout114.xml" /><Relationship Id="rId11" Type="http://schemas.openxmlformats.org/officeDocument/2006/relationships/slideLayout" Target="../slideLayouts/slideLayout119.xml" /><Relationship Id="rId5" Type="http://schemas.openxmlformats.org/officeDocument/2006/relationships/slideLayout" Target="../slideLayouts/slideLayout113.xml" /><Relationship Id="rId10" Type="http://schemas.openxmlformats.org/officeDocument/2006/relationships/slideLayout" Target="../slideLayouts/slideLayout118.xml" /><Relationship Id="rId4" Type="http://schemas.openxmlformats.org/officeDocument/2006/relationships/slideLayout" Target="../slideLayouts/slideLayout112.xml" /><Relationship Id="rId9" Type="http://schemas.openxmlformats.org/officeDocument/2006/relationships/slideLayout" Target="../slideLayouts/slideLayout117.xml" /><Relationship Id="rId14" Type="http://schemas.openxmlformats.org/officeDocument/2006/relationships/image" Target="../media/image7.png" 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 /><Relationship Id="rId13" Type="http://schemas.openxmlformats.org/officeDocument/2006/relationships/theme" Target="../theme/theme11.xml" /><Relationship Id="rId3" Type="http://schemas.openxmlformats.org/officeDocument/2006/relationships/slideLayout" Target="../slideLayouts/slideLayout123.xml" /><Relationship Id="rId7" Type="http://schemas.openxmlformats.org/officeDocument/2006/relationships/slideLayout" Target="../slideLayouts/slideLayout127.xml" /><Relationship Id="rId12" Type="http://schemas.openxmlformats.org/officeDocument/2006/relationships/slideLayout" Target="../slideLayouts/slideLayout132.xml" /><Relationship Id="rId2" Type="http://schemas.openxmlformats.org/officeDocument/2006/relationships/slideLayout" Target="../slideLayouts/slideLayout122.xml" /><Relationship Id="rId1" Type="http://schemas.openxmlformats.org/officeDocument/2006/relationships/slideLayout" Target="../slideLayouts/slideLayout121.xml" /><Relationship Id="rId6" Type="http://schemas.openxmlformats.org/officeDocument/2006/relationships/slideLayout" Target="../slideLayouts/slideLayout126.xml" /><Relationship Id="rId11" Type="http://schemas.openxmlformats.org/officeDocument/2006/relationships/slideLayout" Target="../slideLayouts/slideLayout131.xml" /><Relationship Id="rId5" Type="http://schemas.openxmlformats.org/officeDocument/2006/relationships/slideLayout" Target="../slideLayouts/slideLayout125.xml" /><Relationship Id="rId10" Type="http://schemas.openxmlformats.org/officeDocument/2006/relationships/slideLayout" Target="../slideLayouts/slideLayout130.xml" /><Relationship Id="rId4" Type="http://schemas.openxmlformats.org/officeDocument/2006/relationships/slideLayout" Target="../slideLayouts/slideLayout124.xml" /><Relationship Id="rId9" Type="http://schemas.openxmlformats.org/officeDocument/2006/relationships/slideLayout" Target="../slideLayouts/slideLayout129.xml" /><Relationship Id="rId14" Type="http://schemas.openxmlformats.org/officeDocument/2006/relationships/image" Target="../media/image2.png" 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 /><Relationship Id="rId13" Type="http://schemas.openxmlformats.org/officeDocument/2006/relationships/theme" Target="../theme/theme12.xml" /><Relationship Id="rId3" Type="http://schemas.openxmlformats.org/officeDocument/2006/relationships/slideLayout" Target="../slideLayouts/slideLayout135.xml" /><Relationship Id="rId7" Type="http://schemas.openxmlformats.org/officeDocument/2006/relationships/slideLayout" Target="../slideLayouts/slideLayout139.xml" /><Relationship Id="rId12" Type="http://schemas.openxmlformats.org/officeDocument/2006/relationships/slideLayout" Target="../slideLayouts/slideLayout144.xml" /><Relationship Id="rId2" Type="http://schemas.openxmlformats.org/officeDocument/2006/relationships/slideLayout" Target="../slideLayouts/slideLayout134.xml" /><Relationship Id="rId1" Type="http://schemas.openxmlformats.org/officeDocument/2006/relationships/slideLayout" Target="../slideLayouts/slideLayout133.xml" /><Relationship Id="rId6" Type="http://schemas.openxmlformats.org/officeDocument/2006/relationships/slideLayout" Target="../slideLayouts/slideLayout138.xml" /><Relationship Id="rId11" Type="http://schemas.openxmlformats.org/officeDocument/2006/relationships/slideLayout" Target="../slideLayouts/slideLayout143.xml" /><Relationship Id="rId5" Type="http://schemas.openxmlformats.org/officeDocument/2006/relationships/slideLayout" Target="../slideLayouts/slideLayout137.xml" /><Relationship Id="rId10" Type="http://schemas.openxmlformats.org/officeDocument/2006/relationships/slideLayout" Target="../slideLayouts/slideLayout142.xml" /><Relationship Id="rId4" Type="http://schemas.openxmlformats.org/officeDocument/2006/relationships/slideLayout" Target="../slideLayouts/slideLayout136.xml" /><Relationship Id="rId9" Type="http://schemas.openxmlformats.org/officeDocument/2006/relationships/slideLayout" Target="../slideLayouts/slideLayout141.xml" /><Relationship Id="rId14" Type="http://schemas.openxmlformats.org/officeDocument/2006/relationships/image" Target="../media/image4.png" 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 /><Relationship Id="rId13" Type="http://schemas.openxmlformats.org/officeDocument/2006/relationships/theme" Target="../theme/theme13.xml" /><Relationship Id="rId3" Type="http://schemas.openxmlformats.org/officeDocument/2006/relationships/slideLayout" Target="../slideLayouts/slideLayout147.xml" /><Relationship Id="rId7" Type="http://schemas.openxmlformats.org/officeDocument/2006/relationships/slideLayout" Target="../slideLayouts/slideLayout151.xml" /><Relationship Id="rId12" Type="http://schemas.openxmlformats.org/officeDocument/2006/relationships/slideLayout" Target="../slideLayouts/slideLayout156.xml" /><Relationship Id="rId2" Type="http://schemas.openxmlformats.org/officeDocument/2006/relationships/slideLayout" Target="../slideLayouts/slideLayout146.xml" /><Relationship Id="rId1" Type="http://schemas.openxmlformats.org/officeDocument/2006/relationships/slideLayout" Target="../slideLayouts/slideLayout145.xml" /><Relationship Id="rId6" Type="http://schemas.openxmlformats.org/officeDocument/2006/relationships/slideLayout" Target="../slideLayouts/slideLayout150.xml" /><Relationship Id="rId11" Type="http://schemas.openxmlformats.org/officeDocument/2006/relationships/slideLayout" Target="../slideLayouts/slideLayout155.xml" /><Relationship Id="rId5" Type="http://schemas.openxmlformats.org/officeDocument/2006/relationships/slideLayout" Target="../slideLayouts/slideLayout149.xml" /><Relationship Id="rId10" Type="http://schemas.openxmlformats.org/officeDocument/2006/relationships/slideLayout" Target="../slideLayouts/slideLayout154.xml" /><Relationship Id="rId4" Type="http://schemas.openxmlformats.org/officeDocument/2006/relationships/slideLayout" Target="../slideLayouts/slideLayout148.xml" /><Relationship Id="rId9" Type="http://schemas.openxmlformats.org/officeDocument/2006/relationships/slideLayout" Target="../slideLayouts/slideLayout153.xml" /><Relationship Id="rId14" Type="http://schemas.openxmlformats.org/officeDocument/2006/relationships/image" Target="../media/image3.png" 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 /><Relationship Id="rId13" Type="http://schemas.openxmlformats.org/officeDocument/2006/relationships/theme" Target="../theme/theme14.xml" /><Relationship Id="rId3" Type="http://schemas.openxmlformats.org/officeDocument/2006/relationships/slideLayout" Target="../slideLayouts/slideLayout159.xml" /><Relationship Id="rId7" Type="http://schemas.openxmlformats.org/officeDocument/2006/relationships/slideLayout" Target="../slideLayouts/slideLayout163.xml" /><Relationship Id="rId12" Type="http://schemas.openxmlformats.org/officeDocument/2006/relationships/slideLayout" Target="../slideLayouts/slideLayout168.xml" /><Relationship Id="rId2" Type="http://schemas.openxmlformats.org/officeDocument/2006/relationships/slideLayout" Target="../slideLayouts/slideLayout158.xml" /><Relationship Id="rId1" Type="http://schemas.openxmlformats.org/officeDocument/2006/relationships/slideLayout" Target="../slideLayouts/slideLayout157.xml" /><Relationship Id="rId6" Type="http://schemas.openxmlformats.org/officeDocument/2006/relationships/slideLayout" Target="../slideLayouts/slideLayout162.xml" /><Relationship Id="rId11" Type="http://schemas.openxmlformats.org/officeDocument/2006/relationships/slideLayout" Target="../slideLayouts/slideLayout167.xml" /><Relationship Id="rId5" Type="http://schemas.openxmlformats.org/officeDocument/2006/relationships/slideLayout" Target="../slideLayouts/slideLayout161.xml" /><Relationship Id="rId10" Type="http://schemas.openxmlformats.org/officeDocument/2006/relationships/slideLayout" Target="../slideLayouts/slideLayout166.xml" /><Relationship Id="rId4" Type="http://schemas.openxmlformats.org/officeDocument/2006/relationships/slideLayout" Target="../slideLayouts/slideLayout160.xml" /><Relationship Id="rId9" Type="http://schemas.openxmlformats.org/officeDocument/2006/relationships/slideLayout" Target="../slideLayouts/slideLayout165.xml" /><Relationship Id="rId14" Type="http://schemas.openxmlformats.org/officeDocument/2006/relationships/image" Target="../media/image8.png" 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 /><Relationship Id="rId13" Type="http://schemas.openxmlformats.org/officeDocument/2006/relationships/theme" Target="../theme/theme15.xml" /><Relationship Id="rId3" Type="http://schemas.openxmlformats.org/officeDocument/2006/relationships/slideLayout" Target="../slideLayouts/slideLayout171.xml" /><Relationship Id="rId7" Type="http://schemas.openxmlformats.org/officeDocument/2006/relationships/slideLayout" Target="../slideLayouts/slideLayout175.xml" /><Relationship Id="rId12" Type="http://schemas.openxmlformats.org/officeDocument/2006/relationships/slideLayout" Target="../slideLayouts/slideLayout180.xml" /><Relationship Id="rId2" Type="http://schemas.openxmlformats.org/officeDocument/2006/relationships/slideLayout" Target="../slideLayouts/slideLayout170.xml" /><Relationship Id="rId1" Type="http://schemas.openxmlformats.org/officeDocument/2006/relationships/slideLayout" Target="../slideLayouts/slideLayout169.xml" /><Relationship Id="rId6" Type="http://schemas.openxmlformats.org/officeDocument/2006/relationships/slideLayout" Target="../slideLayouts/slideLayout174.xml" /><Relationship Id="rId11" Type="http://schemas.openxmlformats.org/officeDocument/2006/relationships/slideLayout" Target="../slideLayouts/slideLayout179.xml" /><Relationship Id="rId5" Type="http://schemas.openxmlformats.org/officeDocument/2006/relationships/slideLayout" Target="../slideLayouts/slideLayout173.xml" /><Relationship Id="rId10" Type="http://schemas.openxmlformats.org/officeDocument/2006/relationships/slideLayout" Target="../slideLayouts/slideLayout178.xml" /><Relationship Id="rId4" Type="http://schemas.openxmlformats.org/officeDocument/2006/relationships/slideLayout" Target="../slideLayouts/slideLayout172.xml" /><Relationship Id="rId9" Type="http://schemas.openxmlformats.org/officeDocument/2006/relationships/slideLayout" Target="../slideLayouts/slideLayout177.xml" /><Relationship Id="rId14" Type="http://schemas.openxmlformats.org/officeDocument/2006/relationships/image" Target="../media/image5.png" 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 /><Relationship Id="rId13" Type="http://schemas.openxmlformats.org/officeDocument/2006/relationships/theme" Target="../theme/theme16.xml" /><Relationship Id="rId3" Type="http://schemas.openxmlformats.org/officeDocument/2006/relationships/slideLayout" Target="../slideLayouts/slideLayout183.xml" /><Relationship Id="rId7" Type="http://schemas.openxmlformats.org/officeDocument/2006/relationships/slideLayout" Target="../slideLayouts/slideLayout187.xml" /><Relationship Id="rId12" Type="http://schemas.openxmlformats.org/officeDocument/2006/relationships/slideLayout" Target="../slideLayouts/slideLayout192.xml" /><Relationship Id="rId2" Type="http://schemas.openxmlformats.org/officeDocument/2006/relationships/slideLayout" Target="../slideLayouts/slideLayout182.xml" /><Relationship Id="rId1" Type="http://schemas.openxmlformats.org/officeDocument/2006/relationships/slideLayout" Target="../slideLayouts/slideLayout181.xml" /><Relationship Id="rId6" Type="http://schemas.openxmlformats.org/officeDocument/2006/relationships/slideLayout" Target="../slideLayouts/slideLayout186.xml" /><Relationship Id="rId11" Type="http://schemas.openxmlformats.org/officeDocument/2006/relationships/slideLayout" Target="../slideLayouts/slideLayout191.xml" /><Relationship Id="rId5" Type="http://schemas.openxmlformats.org/officeDocument/2006/relationships/slideLayout" Target="../slideLayouts/slideLayout185.xml" /><Relationship Id="rId10" Type="http://schemas.openxmlformats.org/officeDocument/2006/relationships/slideLayout" Target="../slideLayouts/slideLayout190.xml" /><Relationship Id="rId4" Type="http://schemas.openxmlformats.org/officeDocument/2006/relationships/slideLayout" Target="../slideLayouts/slideLayout184.xml" /><Relationship Id="rId9" Type="http://schemas.openxmlformats.org/officeDocument/2006/relationships/slideLayout" Target="../slideLayouts/slideLayout189.xml" 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 /><Relationship Id="rId13" Type="http://schemas.openxmlformats.org/officeDocument/2006/relationships/theme" Target="../theme/theme17.xml" /><Relationship Id="rId3" Type="http://schemas.openxmlformats.org/officeDocument/2006/relationships/slideLayout" Target="../slideLayouts/slideLayout195.xml" /><Relationship Id="rId7" Type="http://schemas.openxmlformats.org/officeDocument/2006/relationships/slideLayout" Target="../slideLayouts/slideLayout199.xml" /><Relationship Id="rId12" Type="http://schemas.openxmlformats.org/officeDocument/2006/relationships/slideLayout" Target="../slideLayouts/slideLayout204.xml" /><Relationship Id="rId2" Type="http://schemas.openxmlformats.org/officeDocument/2006/relationships/slideLayout" Target="../slideLayouts/slideLayout194.xml" /><Relationship Id="rId1" Type="http://schemas.openxmlformats.org/officeDocument/2006/relationships/slideLayout" Target="../slideLayouts/slideLayout193.xml" /><Relationship Id="rId6" Type="http://schemas.openxmlformats.org/officeDocument/2006/relationships/slideLayout" Target="../slideLayouts/slideLayout198.xml" /><Relationship Id="rId11" Type="http://schemas.openxmlformats.org/officeDocument/2006/relationships/slideLayout" Target="../slideLayouts/slideLayout203.xml" /><Relationship Id="rId5" Type="http://schemas.openxmlformats.org/officeDocument/2006/relationships/slideLayout" Target="../slideLayouts/slideLayout197.xml" /><Relationship Id="rId10" Type="http://schemas.openxmlformats.org/officeDocument/2006/relationships/slideLayout" Target="../slideLayouts/slideLayout202.xml" /><Relationship Id="rId4" Type="http://schemas.openxmlformats.org/officeDocument/2006/relationships/slideLayout" Target="../slideLayouts/slideLayout196.xml" /><Relationship Id="rId9" Type="http://schemas.openxmlformats.org/officeDocument/2006/relationships/slideLayout" Target="../slideLayouts/slideLayout201.xml" /><Relationship Id="rId14" Type="http://schemas.openxmlformats.org/officeDocument/2006/relationships/image" Target="../media/image1.png" 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 /><Relationship Id="rId13" Type="http://schemas.openxmlformats.org/officeDocument/2006/relationships/theme" Target="../theme/theme18.xml" /><Relationship Id="rId3" Type="http://schemas.openxmlformats.org/officeDocument/2006/relationships/slideLayout" Target="../slideLayouts/slideLayout207.xml" /><Relationship Id="rId7" Type="http://schemas.openxmlformats.org/officeDocument/2006/relationships/slideLayout" Target="../slideLayouts/slideLayout211.xml" /><Relationship Id="rId12" Type="http://schemas.openxmlformats.org/officeDocument/2006/relationships/slideLayout" Target="../slideLayouts/slideLayout216.xml" /><Relationship Id="rId17" Type="http://schemas.openxmlformats.org/officeDocument/2006/relationships/hyperlink" Target="http://bit.ly/2TtBDfr" TargetMode="External" /><Relationship Id="rId2" Type="http://schemas.openxmlformats.org/officeDocument/2006/relationships/slideLayout" Target="../slideLayouts/slideLayout206.xml" /><Relationship Id="rId16" Type="http://schemas.openxmlformats.org/officeDocument/2006/relationships/hyperlink" Target="http://bit.ly/2TyoMsr" TargetMode="External" /><Relationship Id="rId1" Type="http://schemas.openxmlformats.org/officeDocument/2006/relationships/slideLayout" Target="../slideLayouts/slideLayout205.xml" /><Relationship Id="rId6" Type="http://schemas.openxmlformats.org/officeDocument/2006/relationships/slideLayout" Target="../slideLayouts/slideLayout210.xml" /><Relationship Id="rId11" Type="http://schemas.openxmlformats.org/officeDocument/2006/relationships/slideLayout" Target="../slideLayouts/slideLayout215.xml" /><Relationship Id="rId5" Type="http://schemas.openxmlformats.org/officeDocument/2006/relationships/slideLayout" Target="../slideLayouts/slideLayout209.xml" /><Relationship Id="rId15" Type="http://schemas.openxmlformats.org/officeDocument/2006/relationships/hyperlink" Target="http://bit.ly/2Tynxth" TargetMode="External" /><Relationship Id="rId10" Type="http://schemas.openxmlformats.org/officeDocument/2006/relationships/slideLayout" Target="../slideLayouts/slideLayout214.xml" /><Relationship Id="rId4" Type="http://schemas.openxmlformats.org/officeDocument/2006/relationships/slideLayout" Target="../slideLayouts/slideLayout208.xml" /><Relationship Id="rId9" Type="http://schemas.openxmlformats.org/officeDocument/2006/relationships/slideLayout" Target="../slideLayouts/slideLayout213.xml" /><Relationship Id="rId14" Type="http://schemas.openxmlformats.org/officeDocument/2006/relationships/image" Target="../media/image1.png" 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 /><Relationship Id="rId13" Type="http://schemas.openxmlformats.org/officeDocument/2006/relationships/theme" Target="../theme/theme19.xml" /><Relationship Id="rId3" Type="http://schemas.openxmlformats.org/officeDocument/2006/relationships/slideLayout" Target="../slideLayouts/slideLayout219.xml" /><Relationship Id="rId7" Type="http://schemas.openxmlformats.org/officeDocument/2006/relationships/slideLayout" Target="../slideLayouts/slideLayout223.xml" /><Relationship Id="rId12" Type="http://schemas.openxmlformats.org/officeDocument/2006/relationships/slideLayout" Target="../slideLayouts/slideLayout228.xml" /><Relationship Id="rId2" Type="http://schemas.openxmlformats.org/officeDocument/2006/relationships/slideLayout" Target="../slideLayouts/slideLayout218.xml" /><Relationship Id="rId1" Type="http://schemas.openxmlformats.org/officeDocument/2006/relationships/slideLayout" Target="../slideLayouts/slideLayout217.xml" /><Relationship Id="rId6" Type="http://schemas.openxmlformats.org/officeDocument/2006/relationships/slideLayout" Target="../slideLayouts/slideLayout222.xml" /><Relationship Id="rId11" Type="http://schemas.openxmlformats.org/officeDocument/2006/relationships/slideLayout" Target="../slideLayouts/slideLayout227.xml" /><Relationship Id="rId5" Type="http://schemas.openxmlformats.org/officeDocument/2006/relationships/slideLayout" Target="../slideLayouts/slideLayout221.xml" /><Relationship Id="rId10" Type="http://schemas.openxmlformats.org/officeDocument/2006/relationships/slideLayout" Target="../slideLayouts/slideLayout226.xml" /><Relationship Id="rId4" Type="http://schemas.openxmlformats.org/officeDocument/2006/relationships/slideLayout" Target="../slideLayouts/slideLayout220.xml" /><Relationship Id="rId9" Type="http://schemas.openxmlformats.org/officeDocument/2006/relationships/slideLayout" Target="../slideLayouts/slideLayout225.xml" /><Relationship Id="rId14" Type="http://schemas.openxmlformats.org/officeDocument/2006/relationships/image" Target="../media/image1.png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Relationship Id="rId14" Type="http://schemas.openxmlformats.org/officeDocument/2006/relationships/image" Target="../media/image2.png" 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 /><Relationship Id="rId13" Type="http://schemas.openxmlformats.org/officeDocument/2006/relationships/theme" Target="../theme/theme20.xml" /><Relationship Id="rId3" Type="http://schemas.openxmlformats.org/officeDocument/2006/relationships/slideLayout" Target="../slideLayouts/slideLayout231.xml" /><Relationship Id="rId7" Type="http://schemas.openxmlformats.org/officeDocument/2006/relationships/slideLayout" Target="../slideLayouts/slideLayout235.xml" /><Relationship Id="rId12" Type="http://schemas.openxmlformats.org/officeDocument/2006/relationships/slideLayout" Target="../slideLayouts/slideLayout240.xml" /><Relationship Id="rId2" Type="http://schemas.openxmlformats.org/officeDocument/2006/relationships/slideLayout" Target="../slideLayouts/slideLayout230.xml" /><Relationship Id="rId1" Type="http://schemas.openxmlformats.org/officeDocument/2006/relationships/slideLayout" Target="../slideLayouts/slideLayout229.xml" /><Relationship Id="rId6" Type="http://schemas.openxmlformats.org/officeDocument/2006/relationships/slideLayout" Target="../slideLayouts/slideLayout234.xml" /><Relationship Id="rId11" Type="http://schemas.openxmlformats.org/officeDocument/2006/relationships/slideLayout" Target="../slideLayouts/slideLayout239.xml" /><Relationship Id="rId5" Type="http://schemas.openxmlformats.org/officeDocument/2006/relationships/slideLayout" Target="../slideLayouts/slideLayout233.xml" /><Relationship Id="rId10" Type="http://schemas.openxmlformats.org/officeDocument/2006/relationships/slideLayout" Target="../slideLayouts/slideLayout238.xml" /><Relationship Id="rId4" Type="http://schemas.openxmlformats.org/officeDocument/2006/relationships/slideLayout" Target="../slideLayouts/slideLayout232.xml" /><Relationship Id="rId9" Type="http://schemas.openxmlformats.org/officeDocument/2006/relationships/slideLayout" Target="../slideLayouts/slideLayout237.xml" /><Relationship Id="rId14" Type="http://schemas.openxmlformats.org/officeDocument/2006/relationships/image" Target="../media/image1.png" 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 /><Relationship Id="rId13" Type="http://schemas.openxmlformats.org/officeDocument/2006/relationships/theme" Target="../theme/theme21.xml" /><Relationship Id="rId3" Type="http://schemas.openxmlformats.org/officeDocument/2006/relationships/slideLayout" Target="../slideLayouts/slideLayout243.xml" /><Relationship Id="rId7" Type="http://schemas.openxmlformats.org/officeDocument/2006/relationships/slideLayout" Target="../slideLayouts/slideLayout247.xml" /><Relationship Id="rId12" Type="http://schemas.openxmlformats.org/officeDocument/2006/relationships/slideLayout" Target="../slideLayouts/slideLayout252.xml" /><Relationship Id="rId2" Type="http://schemas.openxmlformats.org/officeDocument/2006/relationships/slideLayout" Target="../slideLayouts/slideLayout242.xml" /><Relationship Id="rId1" Type="http://schemas.openxmlformats.org/officeDocument/2006/relationships/slideLayout" Target="../slideLayouts/slideLayout241.xml" /><Relationship Id="rId6" Type="http://schemas.openxmlformats.org/officeDocument/2006/relationships/slideLayout" Target="../slideLayouts/slideLayout246.xml" /><Relationship Id="rId11" Type="http://schemas.openxmlformats.org/officeDocument/2006/relationships/slideLayout" Target="../slideLayouts/slideLayout251.xml" /><Relationship Id="rId5" Type="http://schemas.openxmlformats.org/officeDocument/2006/relationships/slideLayout" Target="../slideLayouts/slideLayout245.xml" /><Relationship Id="rId10" Type="http://schemas.openxmlformats.org/officeDocument/2006/relationships/slideLayout" Target="../slideLayouts/slideLayout250.xml" /><Relationship Id="rId4" Type="http://schemas.openxmlformats.org/officeDocument/2006/relationships/slideLayout" Target="../slideLayouts/slideLayout244.xml" /><Relationship Id="rId9" Type="http://schemas.openxmlformats.org/officeDocument/2006/relationships/slideLayout" Target="../slideLayouts/slideLayout249.xml" 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 /><Relationship Id="rId13" Type="http://schemas.openxmlformats.org/officeDocument/2006/relationships/theme" Target="../theme/theme22.xml" /><Relationship Id="rId3" Type="http://schemas.openxmlformats.org/officeDocument/2006/relationships/slideLayout" Target="../slideLayouts/slideLayout255.xml" /><Relationship Id="rId7" Type="http://schemas.openxmlformats.org/officeDocument/2006/relationships/slideLayout" Target="../slideLayouts/slideLayout259.xml" /><Relationship Id="rId12" Type="http://schemas.openxmlformats.org/officeDocument/2006/relationships/slideLayout" Target="../slideLayouts/slideLayout264.xml" /><Relationship Id="rId2" Type="http://schemas.openxmlformats.org/officeDocument/2006/relationships/slideLayout" Target="../slideLayouts/slideLayout254.xml" /><Relationship Id="rId1" Type="http://schemas.openxmlformats.org/officeDocument/2006/relationships/slideLayout" Target="../slideLayouts/slideLayout253.xml" /><Relationship Id="rId6" Type="http://schemas.openxmlformats.org/officeDocument/2006/relationships/slideLayout" Target="../slideLayouts/slideLayout258.xml" /><Relationship Id="rId11" Type="http://schemas.openxmlformats.org/officeDocument/2006/relationships/slideLayout" Target="../slideLayouts/slideLayout263.xml" /><Relationship Id="rId5" Type="http://schemas.openxmlformats.org/officeDocument/2006/relationships/slideLayout" Target="../slideLayouts/slideLayout257.xml" /><Relationship Id="rId10" Type="http://schemas.openxmlformats.org/officeDocument/2006/relationships/slideLayout" Target="../slideLayouts/slideLayout262.xml" /><Relationship Id="rId4" Type="http://schemas.openxmlformats.org/officeDocument/2006/relationships/slideLayout" Target="../slideLayouts/slideLayout256.xml" /><Relationship Id="rId9" Type="http://schemas.openxmlformats.org/officeDocument/2006/relationships/slideLayout" Target="../slideLayouts/slideLayout261.xml" 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 /><Relationship Id="rId13" Type="http://schemas.openxmlformats.org/officeDocument/2006/relationships/theme" Target="../theme/theme23.xml" /><Relationship Id="rId3" Type="http://schemas.openxmlformats.org/officeDocument/2006/relationships/slideLayout" Target="../slideLayouts/slideLayout267.xml" /><Relationship Id="rId7" Type="http://schemas.openxmlformats.org/officeDocument/2006/relationships/slideLayout" Target="../slideLayouts/slideLayout271.xml" /><Relationship Id="rId12" Type="http://schemas.openxmlformats.org/officeDocument/2006/relationships/slideLayout" Target="../slideLayouts/slideLayout276.xml" /><Relationship Id="rId2" Type="http://schemas.openxmlformats.org/officeDocument/2006/relationships/slideLayout" Target="../slideLayouts/slideLayout266.xml" /><Relationship Id="rId1" Type="http://schemas.openxmlformats.org/officeDocument/2006/relationships/slideLayout" Target="../slideLayouts/slideLayout265.xml" /><Relationship Id="rId6" Type="http://schemas.openxmlformats.org/officeDocument/2006/relationships/slideLayout" Target="../slideLayouts/slideLayout270.xml" /><Relationship Id="rId11" Type="http://schemas.openxmlformats.org/officeDocument/2006/relationships/slideLayout" Target="../slideLayouts/slideLayout275.xml" /><Relationship Id="rId5" Type="http://schemas.openxmlformats.org/officeDocument/2006/relationships/slideLayout" Target="../slideLayouts/slideLayout269.xml" /><Relationship Id="rId10" Type="http://schemas.openxmlformats.org/officeDocument/2006/relationships/slideLayout" Target="../slideLayouts/slideLayout274.xml" /><Relationship Id="rId4" Type="http://schemas.openxmlformats.org/officeDocument/2006/relationships/slideLayout" Target="../slideLayouts/slideLayout268.xml" /><Relationship Id="rId9" Type="http://schemas.openxmlformats.org/officeDocument/2006/relationships/slideLayout" Target="../slideLayouts/slideLayout273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 /><Relationship Id="rId13" Type="http://schemas.openxmlformats.org/officeDocument/2006/relationships/theme" Target="../theme/theme3.xml" /><Relationship Id="rId3" Type="http://schemas.openxmlformats.org/officeDocument/2006/relationships/slideLayout" Target="../slideLayouts/slideLayout27.xml" /><Relationship Id="rId7" Type="http://schemas.openxmlformats.org/officeDocument/2006/relationships/slideLayout" Target="../slideLayouts/slideLayout31.xml" /><Relationship Id="rId12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26.xml" /><Relationship Id="rId1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30.xml" /><Relationship Id="rId11" Type="http://schemas.openxmlformats.org/officeDocument/2006/relationships/slideLayout" Target="../slideLayouts/slideLayout35.xml" /><Relationship Id="rId5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4.xml" /><Relationship Id="rId4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33.xml" /><Relationship Id="rId14" Type="http://schemas.openxmlformats.org/officeDocument/2006/relationships/image" Target="../media/image1.png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 /><Relationship Id="rId13" Type="http://schemas.openxmlformats.org/officeDocument/2006/relationships/theme" Target="../theme/theme4.xml" /><Relationship Id="rId3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3.xml" /><Relationship Id="rId12" Type="http://schemas.openxmlformats.org/officeDocument/2006/relationships/slideLayout" Target="../slideLayouts/slideLayout48.xml" /><Relationship Id="rId2" Type="http://schemas.openxmlformats.org/officeDocument/2006/relationships/slideLayout" Target="../slideLayouts/slideLayout38.xml" /><Relationship Id="rId1" Type="http://schemas.openxmlformats.org/officeDocument/2006/relationships/slideLayout" Target="../slideLayouts/slideLayout37.xml" /><Relationship Id="rId6" Type="http://schemas.openxmlformats.org/officeDocument/2006/relationships/slideLayout" Target="../slideLayouts/slideLayout42.xml" /><Relationship Id="rId11" Type="http://schemas.openxmlformats.org/officeDocument/2006/relationships/slideLayout" Target="../slideLayouts/slideLayout47.xml" /><Relationship Id="rId5" Type="http://schemas.openxmlformats.org/officeDocument/2006/relationships/slideLayout" Target="../slideLayouts/slideLayout41.xml" /><Relationship Id="rId10" Type="http://schemas.openxmlformats.org/officeDocument/2006/relationships/slideLayout" Target="../slideLayouts/slideLayout46.xml" /><Relationship Id="rId4" Type="http://schemas.openxmlformats.org/officeDocument/2006/relationships/slideLayout" Target="../slideLayouts/slideLayout40.xml" /><Relationship Id="rId9" Type="http://schemas.openxmlformats.org/officeDocument/2006/relationships/slideLayout" Target="../slideLayouts/slideLayout45.xml" /><Relationship Id="rId14" Type="http://schemas.openxmlformats.org/officeDocument/2006/relationships/image" Target="../media/image3.png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 /><Relationship Id="rId13" Type="http://schemas.openxmlformats.org/officeDocument/2006/relationships/theme" Target="../theme/theme5.xml" /><Relationship Id="rId3" Type="http://schemas.openxmlformats.org/officeDocument/2006/relationships/slideLayout" Target="../slideLayouts/slideLayout51.xml" /><Relationship Id="rId7" Type="http://schemas.openxmlformats.org/officeDocument/2006/relationships/slideLayout" Target="../slideLayouts/slideLayout55.xml" /><Relationship Id="rId12" Type="http://schemas.openxmlformats.org/officeDocument/2006/relationships/slideLayout" Target="../slideLayouts/slideLayout60.xml" /><Relationship Id="rId2" Type="http://schemas.openxmlformats.org/officeDocument/2006/relationships/slideLayout" Target="../slideLayouts/slideLayout50.xml" /><Relationship Id="rId1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53.xml" /><Relationship Id="rId10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7.xml" /><Relationship Id="rId14" Type="http://schemas.openxmlformats.org/officeDocument/2006/relationships/image" Target="../media/image1.png" 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 /><Relationship Id="rId13" Type="http://schemas.openxmlformats.org/officeDocument/2006/relationships/theme" Target="../theme/theme6.xml" /><Relationship Id="rId3" Type="http://schemas.openxmlformats.org/officeDocument/2006/relationships/slideLayout" Target="../slideLayouts/slideLayout63.xml" /><Relationship Id="rId7" Type="http://schemas.openxmlformats.org/officeDocument/2006/relationships/slideLayout" Target="../slideLayouts/slideLayout67.xml" /><Relationship Id="rId12" Type="http://schemas.openxmlformats.org/officeDocument/2006/relationships/slideLayout" Target="../slideLayouts/slideLayout72.xml" /><Relationship Id="rId2" Type="http://schemas.openxmlformats.org/officeDocument/2006/relationships/slideLayout" Target="../slideLayouts/slideLayout62.xml" /><Relationship Id="rId1" Type="http://schemas.openxmlformats.org/officeDocument/2006/relationships/slideLayout" Target="../slideLayouts/slideLayout61.xml" /><Relationship Id="rId6" Type="http://schemas.openxmlformats.org/officeDocument/2006/relationships/slideLayout" Target="../slideLayouts/slideLayout66.xml" /><Relationship Id="rId11" Type="http://schemas.openxmlformats.org/officeDocument/2006/relationships/slideLayout" Target="../slideLayouts/slideLayout71.xml" /><Relationship Id="rId5" Type="http://schemas.openxmlformats.org/officeDocument/2006/relationships/slideLayout" Target="../slideLayouts/slideLayout65.xml" /><Relationship Id="rId10" Type="http://schemas.openxmlformats.org/officeDocument/2006/relationships/slideLayout" Target="../slideLayouts/slideLayout70.xml" /><Relationship Id="rId4" Type="http://schemas.openxmlformats.org/officeDocument/2006/relationships/slideLayout" Target="../slideLayouts/slideLayout64.xml" /><Relationship Id="rId9" Type="http://schemas.openxmlformats.org/officeDocument/2006/relationships/slideLayout" Target="../slideLayouts/slideLayout69.xml" /><Relationship Id="rId14" Type="http://schemas.openxmlformats.org/officeDocument/2006/relationships/image" Target="../media/image4.png" 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 /><Relationship Id="rId13" Type="http://schemas.openxmlformats.org/officeDocument/2006/relationships/theme" Target="../theme/theme7.xml" /><Relationship Id="rId3" Type="http://schemas.openxmlformats.org/officeDocument/2006/relationships/slideLayout" Target="../slideLayouts/slideLayout75.xml" /><Relationship Id="rId7" Type="http://schemas.openxmlformats.org/officeDocument/2006/relationships/slideLayout" Target="../slideLayouts/slideLayout79.xml" /><Relationship Id="rId12" Type="http://schemas.openxmlformats.org/officeDocument/2006/relationships/slideLayout" Target="../slideLayouts/slideLayout84.xml" /><Relationship Id="rId2" Type="http://schemas.openxmlformats.org/officeDocument/2006/relationships/slideLayout" Target="../slideLayouts/slideLayout74.xml" /><Relationship Id="rId1" Type="http://schemas.openxmlformats.org/officeDocument/2006/relationships/slideLayout" Target="../slideLayouts/slideLayout73.xml" /><Relationship Id="rId6" Type="http://schemas.openxmlformats.org/officeDocument/2006/relationships/slideLayout" Target="../slideLayouts/slideLayout78.xml" /><Relationship Id="rId11" Type="http://schemas.openxmlformats.org/officeDocument/2006/relationships/slideLayout" Target="../slideLayouts/slideLayout83.xml" /><Relationship Id="rId5" Type="http://schemas.openxmlformats.org/officeDocument/2006/relationships/slideLayout" Target="../slideLayouts/slideLayout77.xml" /><Relationship Id="rId10" Type="http://schemas.openxmlformats.org/officeDocument/2006/relationships/slideLayout" Target="../slideLayouts/slideLayout82.xml" /><Relationship Id="rId4" Type="http://schemas.openxmlformats.org/officeDocument/2006/relationships/slideLayout" Target="../slideLayouts/slideLayout76.xml" /><Relationship Id="rId9" Type="http://schemas.openxmlformats.org/officeDocument/2006/relationships/slideLayout" Target="../slideLayouts/slideLayout81.xml" /><Relationship Id="rId14" Type="http://schemas.openxmlformats.org/officeDocument/2006/relationships/image" Target="../media/image5.png" 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 /><Relationship Id="rId13" Type="http://schemas.openxmlformats.org/officeDocument/2006/relationships/theme" Target="../theme/theme8.xml" /><Relationship Id="rId3" Type="http://schemas.openxmlformats.org/officeDocument/2006/relationships/slideLayout" Target="../slideLayouts/slideLayout87.xml" /><Relationship Id="rId7" Type="http://schemas.openxmlformats.org/officeDocument/2006/relationships/slideLayout" Target="../slideLayouts/slideLayout91.xml" /><Relationship Id="rId12" Type="http://schemas.openxmlformats.org/officeDocument/2006/relationships/slideLayout" Target="../slideLayouts/slideLayout96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11" Type="http://schemas.openxmlformats.org/officeDocument/2006/relationships/slideLayout" Target="../slideLayouts/slideLayout95.xml" /><Relationship Id="rId5" Type="http://schemas.openxmlformats.org/officeDocument/2006/relationships/slideLayout" Target="../slideLayouts/slideLayout89.xml" /><Relationship Id="rId10" Type="http://schemas.openxmlformats.org/officeDocument/2006/relationships/slideLayout" Target="../slideLayouts/slideLayout94.xml" /><Relationship Id="rId4" Type="http://schemas.openxmlformats.org/officeDocument/2006/relationships/slideLayout" Target="../slideLayouts/slideLayout88.xml" /><Relationship Id="rId9" Type="http://schemas.openxmlformats.org/officeDocument/2006/relationships/slideLayout" Target="../slideLayouts/slideLayout93.xml" /><Relationship Id="rId14" Type="http://schemas.openxmlformats.org/officeDocument/2006/relationships/image" Target="../media/image6.png" 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 /><Relationship Id="rId13" Type="http://schemas.openxmlformats.org/officeDocument/2006/relationships/theme" Target="../theme/theme9.xml" /><Relationship Id="rId3" Type="http://schemas.openxmlformats.org/officeDocument/2006/relationships/slideLayout" Target="../slideLayouts/slideLayout99.xml" /><Relationship Id="rId7" Type="http://schemas.openxmlformats.org/officeDocument/2006/relationships/slideLayout" Target="../slideLayouts/slideLayout103.xml" /><Relationship Id="rId12" Type="http://schemas.openxmlformats.org/officeDocument/2006/relationships/slideLayout" Target="../slideLayouts/slideLayout108.xml" /><Relationship Id="rId2" Type="http://schemas.openxmlformats.org/officeDocument/2006/relationships/slideLayout" Target="../slideLayouts/slideLayout98.xml" /><Relationship Id="rId1" Type="http://schemas.openxmlformats.org/officeDocument/2006/relationships/slideLayout" Target="../slideLayouts/slideLayout97.xml" /><Relationship Id="rId6" Type="http://schemas.openxmlformats.org/officeDocument/2006/relationships/slideLayout" Target="../slideLayouts/slideLayout102.xml" /><Relationship Id="rId11" Type="http://schemas.openxmlformats.org/officeDocument/2006/relationships/slideLayout" Target="../slideLayouts/slideLayout107.xml" /><Relationship Id="rId5" Type="http://schemas.openxmlformats.org/officeDocument/2006/relationships/slideLayout" Target="../slideLayouts/slideLayout101.xml" /><Relationship Id="rId10" Type="http://schemas.openxmlformats.org/officeDocument/2006/relationships/slideLayout" Target="../slideLayouts/slideLayout106.xml" /><Relationship Id="rId4" Type="http://schemas.openxmlformats.org/officeDocument/2006/relationships/slideLayout" Target="../slideLayouts/slideLayout100.xml" /><Relationship Id="rId9" Type="http://schemas.openxmlformats.org/officeDocument/2006/relationships/slideLayout" Target="../slideLayouts/slideLayout105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77600" y="10386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74;p19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3970440" y="1366920"/>
            <a:ext cx="155700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6" name="PlaceHolder 2"/>
          <p:cNvSpPr>
            <a:spLocks noGrp="1"/>
          </p:cNvSpPr>
          <p:nvPr>
            <p:ph type="title"/>
          </p:nvPr>
        </p:nvSpPr>
        <p:spPr>
          <a:xfrm>
            <a:off x="3970440" y="2560680"/>
            <a:ext cx="155700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3970440" y="3754800"/>
            <a:ext cx="155700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8" name="PlaceHolder 4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2057400" y="2509920"/>
            <a:ext cx="5028840" cy="161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83;p20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157840" y="1230840"/>
            <a:ext cx="3540960" cy="4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6" name="PlaceHolder 2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7" name="PlaceHolder 3"/>
          <p:cNvSpPr>
            <a:spLocks noGrp="1"/>
          </p:cNvSpPr>
          <p:nvPr>
            <p:ph type="title"/>
          </p:nvPr>
        </p:nvSpPr>
        <p:spPr>
          <a:xfrm>
            <a:off x="2157840" y="1967760"/>
            <a:ext cx="3540960" cy="4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8" name="PlaceHolder 4"/>
          <p:cNvSpPr>
            <a:spLocks noGrp="1"/>
          </p:cNvSpPr>
          <p:nvPr>
            <p:ph type="title"/>
          </p:nvPr>
        </p:nvSpPr>
        <p:spPr>
          <a:xfrm>
            <a:off x="2157840" y="2704680"/>
            <a:ext cx="3540960" cy="4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9" name="PlaceHolder 5"/>
          <p:cNvSpPr>
            <a:spLocks noGrp="1"/>
          </p:cNvSpPr>
          <p:nvPr>
            <p:ph type="title"/>
          </p:nvPr>
        </p:nvSpPr>
        <p:spPr>
          <a:xfrm>
            <a:off x="2157840" y="3441600"/>
            <a:ext cx="3540960" cy="4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0" name="PlaceHolder 6"/>
          <p:cNvSpPr>
            <a:spLocks noGrp="1"/>
          </p:cNvSpPr>
          <p:nvPr>
            <p:ph type="title"/>
          </p:nvPr>
        </p:nvSpPr>
        <p:spPr>
          <a:xfrm>
            <a:off x="2157840" y="4178520"/>
            <a:ext cx="3540960" cy="4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96;p21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714320" y="1311480"/>
            <a:ext cx="2718720" cy="55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0" name="PlaceHolder 2"/>
          <p:cNvSpPr>
            <a:spLocks noGrp="1"/>
          </p:cNvSpPr>
          <p:nvPr>
            <p:ph type="title"/>
          </p:nvPr>
        </p:nvSpPr>
        <p:spPr>
          <a:xfrm>
            <a:off x="826200" y="1545120"/>
            <a:ext cx="765000" cy="58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3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title"/>
          </p:nvPr>
        </p:nvSpPr>
        <p:spPr>
          <a:xfrm>
            <a:off x="1714320" y="2449440"/>
            <a:ext cx="2718720" cy="55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2" name="PlaceHolder 4"/>
          <p:cNvSpPr>
            <a:spLocks noGrp="1"/>
          </p:cNvSpPr>
          <p:nvPr>
            <p:ph type="title"/>
          </p:nvPr>
        </p:nvSpPr>
        <p:spPr>
          <a:xfrm>
            <a:off x="826200" y="2683080"/>
            <a:ext cx="765000" cy="58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3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title"/>
          </p:nvPr>
        </p:nvSpPr>
        <p:spPr>
          <a:xfrm>
            <a:off x="1714320" y="3570120"/>
            <a:ext cx="2718720" cy="55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4" name="PlaceHolder 6"/>
          <p:cNvSpPr>
            <a:spLocks noGrp="1"/>
          </p:cNvSpPr>
          <p:nvPr>
            <p:ph type="title"/>
          </p:nvPr>
        </p:nvSpPr>
        <p:spPr>
          <a:xfrm>
            <a:off x="826200" y="3803760"/>
            <a:ext cx="765000" cy="58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3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7"/>
          <p:cNvSpPr>
            <a:spLocks noGrp="1"/>
          </p:cNvSpPr>
          <p:nvPr>
            <p:ph type="title"/>
          </p:nvPr>
        </p:nvSpPr>
        <p:spPr>
          <a:xfrm>
            <a:off x="5704560" y="1310400"/>
            <a:ext cx="2718720" cy="55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6" name="PlaceHolder 8"/>
          <p:cNvSpPr>
            <a:spLocks noGrp="1"/>
          </p:cNvSpPr>
          <p:nvPr>
            <p:ph type="title"/>
          </p:nvPr>
        </p:nvSpPr>
        <p:spPr>
          <a:xfrm>
            <a:off x="4816080" y="1544040"/>
            <a:ext cx="765000" cy="58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3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9"/>
          <p:cNvSpPr>
            <a:spLocks noGrp="1"/>
          </p:cNvSpPr>
          <p:nvPr>
            <p:ph type="title"/>
          </p:nvPr>
        </p:nvSpPr>
        <p:spPr>
          <a:xfrm>
            <a:off x="5704560" y="2449440"/>
            <a:ext cx="2718720" cy="55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8" name="PlaceHolder 10"/>
          <p:cNvSpPr>
            <a:spLocks noGrp="1"/>
          </p:cNvSpPr>
          <p:nvPr>
            <p:ph type="title"/>
          </p:nvPr>
        </p:nvSpPr>
        <p:spPr>
          <a:xfrm>
            <a:off x="4816080" y="2683080"/>
            <a:ext cx="765000" cy="58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3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11"/>
          <p:cNvSpPr>
            <a:spLocks noGrp="1"/>
          </p:cNvSpPr>
          <p:nvPr>
            <p:ph type="title"/>
          </p:nvPr>
        </p:nvSpPr>
        <p:spPr>
          <a:xfrm>
            <a:off x="5704560" y="3570120"/>
            <a:ext cx="2718720" cy="55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0" name="PlaceHolder 12"/>
          <p:cNvSpPr>
            <a:spLocks noGrp="1"/>
          </p:cNvSpPr>
          <p:nvPr>
            <p:ph type="title"/>
          </p:nvPr>
        </p:nvSpPr>
        <p:spPr>
          <a:xfrm>
            <a:off x="4816080" y="3803760"/>
            <a:ext cx="765000" cy="58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3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13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2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5;p16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70;p18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2159280" y="541800"/>
            <a:ext cx="4825080" cy="101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883800" y="3534840"/>
            <a:ext cx="2254320" cy="31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117;p22"/>
          <p:cNvSpPr/>
          <p:nvPr/>
        </p:nvSpPr>
        <p:spPr>
          <a:xfrm>
            <a:off x="2509920" y="3621600"/>
            <a:ext cx="4124160" cy="44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" sz="1000" b="0" strike="noStrike" spc="-1">
                <a:solidFill>
                  <a:srgbClr val="FFFFFF"/>
                </a:solidFill>
                <a:latin typeface="Catamaran"/>
                <a:ea typeface="Catamaran"/>
              </a:rPr>
              <a:t>CREDITS: This presentation template was created by </a:t>
            </a:r>
            <a:r>
              <a:rPr lang="en" sz="1000" b="1" u="sng" strike="noStrike" spc="-1">
                <a:solidFill>
                  <a:srgbClr val="FFFFFF"/>
                </a:solidFill>
                <a:uFillTx/>
                <a:latin typeface="Catamaran"/>
                <a:ea typeface="Catamaran"/>
                <a:hlinkClick r:id="rId15"/>
              </a:rPr>
              <a:t>Slidesgo</a:t>
            </a:r>
            <a:r>
              <a:rPr lang="en" sz="1000" b="0" strike="noStrike" spc="-1">
                <a:solidFill>
                  <a:srgbClr val="FFFFFF"/>
                </a:solidFill>
                <a:latin typeface="Catamaran"/>
                <a:ea typeface="Catamaran"/>
              </a:rPr>
              <a:t>, and includes icons by </a:t>
            </a:r>
            <a:r>
              <a:rPr lang="en" sz="1000" b="1" u="sng" strike="noStrike" spc="-1">
                <a:solidFill>
                  <a:srgbClr val="FFFFFF"/>
                </a:solidFill>
                <a:uFillTx/>
                <a:latin typeface="Catamaran"/>
                <a:ea typeface="Catamaran"/>
                <a:hlinkClick r:id="rId16"/>
              </a:rPr>
              <a:t>Flaticon</a:t>
            </a:r>
            <a:r>
              <a:rPr lang="en" sz="1000" b="0" strike="noStrike" spc="-1">
                <a:solidFill>
                  <a:srgbClr val="FFFFFF"/>
                </a:solidFill>
                <a:latin typeface="Catamaran"/>
                <a:ea typeface="Catamaran"/>
              </a:rPr>
              <a:t>, and infographics &amp; images by </a:t>
            </a:r>
            <a:r>
              <a:rPr lang="en" sz="1000" b="1" u="sng" strike="noStrike" spc="-1">
                <a:solidFill>
                  <a:srgbClr val="FFFFFF"/>
                </a:solidFill>
                <a:uFillTx/>
                <a:latin typeface="Catamaran"/>
                <a:ea typeface="Catamaran"/>
                <a:hlinkClick r:id="rId17"/>
              </a:rPr>
              <a:t>Freepik</a:t>
            </a:r>
            <a:endParaRPr lang="en-US" sz="1000" b="0" strike="noStrike" spc="-1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430000" y="4993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16;p4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PlaceHolder 1"/>
          <p:cNvSpPr>
            <a:spLocks noGrp="1"/>
          </p:cNvSpPr>
          <p:nvPr>
            <p:ph type="body"/>
          </p:nvPr>
        </p:nvSpPr>
        <p:spPr>
          <a:xfrm>
            <a:off x="720000" y="1220040"/>
            <a:ext cx="7703640" cy="338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24" name="PlaceHolder 2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0;p11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47;p14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PlaceHolder 1"/>
          <p:cNvSpPr>
            <a:spLocks noGrp="1"/>
          </p:cNvSpPr>
          <p:nvPr>
            <p:ph type="body"/>
          </p:nvPr>
        </p:nvSpPr>
        <p:spPr>
          <a:xfrm>
            <a:off x="4586760" y="1220040"/>
            <a:ext cx="3866760" cy="338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720000" y="1220040"/>
            <a:ext cx="3866760" cy="338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64" name="PlaceHolder 3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05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9240" cy="33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79" name="PlaceHolder 3"/>
          <p:cNvSpPr>
            <a:spLocks noGrp="1"/>
          </p:cNvSpPr>
          <p:nvPr>
            <p:ph type="dt" idx="1"/>
          </p:nvPr>
        </p:nvSpPr>
        <p:spPr>
          <a:xfrm>
            <a:off x="457200" y="476748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0" name="PlaceHolder 4"/>
          <p:cNvSpPr>
            <a:spLocks noGrp="1"/>
          </p:cNvSpPr>
          <p:nvPr>
            <p:ph type="ftr" idx="2"/>
          </p:nvPr>
        </p:nvSpPr>
        <p:spPr>
          <a:xfrm>
            <a:off x="3124080" y="476748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1" name="PlaceHolder 5"/>
          <p:cNvSpPr>
            <a:spLocks noGrp="1"/>
          </p:cNvSpPr>
          <p:nvPr>
            <p:ph type="sldNum" idx="3"/>
          </p:nvPr>
        </p:nvSpPr>
        <p:spPr>
          <a:xfrm>
            <a:off x="6553080" y="476748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F909A49-23C6-4987-8747-280DBD6A85DF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58;p17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47880" y="2971800"/>
            <a:ext cx="1987200" cy="5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1185840" y="2064960"/>
            <a:ext cx="1511280" cy="56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3578400" y="2971800"/>
            <a:ext cx="1987200" cy="5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3816000" y="2064960"/>
            <a:ext cx="1511280" cy="56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6000480" y="2971800"/>
            <a:ext cx="2403360" cy="5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title"/>
          </p:nvPr>
        </p:nvSpPr>
        <p:spPr>
          <a:xfrm>
            <a:off x="6446520" y="2064960"/>
            <a:ext cx="1511280" cy="56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37360" y="1548000"/>
            <a:ext cx="4401720" cy="69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071800" y="2685960"/>
            <a:ext cx="5000040" cy="103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50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182600" y="2643120"/>
            <a:ext cx="34131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title"/>
          </p:nvPr>
        </p:nvSpPr>
        <p:spPr>
          <a:xfrm>
            <a:off x="810720" y="1031400"/>
            <a:ext cx="2516400" cy="65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60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xx%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9;p7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3976920" y="1572120"/>
            <a:ext cx="4014720" cy="189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0;p5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52;p15"/>
          <p:cNvSpPr/>
          <p:nvPr/>
        </p:nvSpPr>
        <p:spPr>
          <a:xfrm>
            <a:off x="713160" y="401400"/>
            <a:ext cx="7717320" cy="629640"/>
          </a:xfrm>
          <a:prstGeom prst="roundRect">
            <a:avLst>
              <a:gd name="adj" fmla="val 16667"/>
            </a:avLst>
          </a:prstGeom>
          <a:solidFill>
            <a:srgbClr val="FFFFFF">
              <a:alpha val="2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956880" y="483120"/>
            <a:ext cx="7229520" cy="4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-28080" y="1563120"/>
            <a:ext cx="9388080" cy="2216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E.G.S.PILLAY ENGINEERING COLLEGE </a:t>
            </a:r>
            <a:br>
              <a:rPr sz="3600"/>
            </a:br>
            <a:r>
              <a:rPr lang="en-US" sz="3600" b="1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NAGAPATTINAM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Google Shape;89;p13"/>
          <p:cNvSpPr txBox="1"/>
          <p:nvPr/>
        </p:nvSpPr>
        <p:spPr>
          <a:xfrm>
            <a:off x="457560" y="3048480"/>
            <a:ext cx="82292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IN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Box 935"/>
          <p:cNvSpPr txBox="1"/>
          <p:nvPr/>
        </p:nvSpPr>
        <p:spPr>
          <a:xfrm>
            <a:off x="3060000" y="303480"/>
            <a:ext cx="3420000" cy="110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6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FRONT END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937" name="TextBox 936"/>
          <p:cNvSpPr txBox="1"/>
          <p:nvPr/>
        </p:nvSpPr>
        <p:spPr>
          <a:xfrm>
            <a:off x="540000" y="900000"/>
            <a:ext cx="3559320" cy="379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3600" b="0" strike="noStrike" spc="-1">
                <a:solidFill>
                  <a:srgbClr val="FFFF00"/>
                </a:solidFill>
                <a:latin typeface="Times New Roman"/>
                <a:ea typeface="Calibri"/>
              </a:rPr>
              <a:t> 1)HTML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3600" b="0" strike="noStrike" spc="-1">
                <a:solidFill>
                  <a:srgbClr val="FFFF00"/>
                </a:solidFill>
                <a:latin typeface="Times New Roman"/>
                <a:ea typeface="Calibri"/>
              </a:rPr>
              <a:t> 2)CSS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3600" b="0" strike="noStrike" spc="-1">
                <a:solidFill>
                  <a:srgbClr val="FFFF00"/>
                </a:solidFill>
                <a:latin typeface="Times New Roman"/>
                <a:ea typeface="Calibri"/>
              </a:rPr>
              <a:t> 3)JAVA SCRIPT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3600" b="1" strike="noStrike" spc="-1">
                <a:solidFill>
                  <a:srgbClr val="FFFF00"/>
                </a:solidFill>
                <a:latin typeface="Times New Roman"/>
                <a:ea typeface="EB Garamond"/>
              </a:rPr>
              <a:t> 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TextBox 937"/>
          <p:cNvSpPr txBox="1"/>
          <p:nvPr/>
        </p:nvSpPr>
        <p:spPr>
          <a:xfrm>
            <a:off x="720000" y="1013040"/>
            <a:ext cx="3960000" cy="3486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3600" b="0" strike="noStrike" spc="-1">
                <a:solidFill>
                  <a:srgbClr val="FFFF00"/>
                </a:solidFill>
                <a:latin typeface="Times new roman"/>
                <a:ea typeface="Calibri"/>
              </a:rPr>
              <a:t> 1)PHP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3600" b="0" strike="noStrike" spc="-1">
                <a:solidFill>
                  <a:srgbClr val="FFFF00"/>
                </a:solidFill>
                <a:latin typeface="Times new roman"/>
                <a:ea typeface="Calibri"/>
              </a:rPr>
              <a:t> 2)MYSQL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939" name="TextBox 938"/>
          <p:cNvSpPr txBox="1"/>
          <p:nvPr/>
        </p:nvSpPr>
        <p:spPr>
          <a:xfrm>
            <a:off x="3086280" y="180000"/>
            <a:ext cx="2853720" cy="59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6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BACK END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Picture 939"/>
          <p:cNvPicPr/>
          <p:nvPr/>
        </p:nvPicPr>
        <p:blipFill>
          <a:blip r:embed="rId2"/>
          <a:stretch/>
        </p:blipFill>
        <p:spPr>
          <a:xfrm>
            <a:off x="3780000" y="0"/>
            <a:ext cx="5376960" cy="5143320"/>
          </a:xfrm>
          <a:prstGeom prst="rect">
            <a:avLst/>
          </a:prstGeom>
          <a:ln w="0">
            <a:noFill/>
          </a:ln>
        </p:spPr>
      </p:pic>
      <p:sp>
        <p:nvSpPr>
          <p:cNvPr id="941" name="TextBox 940"/>
          <p:cNvSpPr txBox="1"/>
          <p:nvPr/>
        </p:nvSpPr>
        <p:spPr>
          <a:xfrm>
            <a:off x="180000" y="2160000"/>
            <a:ext cx="396000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SCREEN SHOTS</a:t>
            </a:r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Picture 941"/>
          <p:cNvPicPr/>
          <p:nvPr/>
        </p:nvPicPr>
        <p:blipFill>
          <a:blip r:embed="rId2"/>
          <a:stretch/>
        </p:blipFill>
        <p:spPr>
          <a:xfrm>
            <a:off x="34560" y="0"/>
            <a:ext cx="910944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Box 942"/>
          <p:cNvSpPr txBox="1"/>
          <p:nvPr/>
        </p:nvSpPr>
        <p:spPr>
          <a:xfrm>
            <a:off x="2700000" y="2138040"/>
            <a:ext cx="4811400" cy="110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6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THANK YOU …...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89;p 1"/>
          <p:cNvSpPr txBox="1"/>
          <p:nvPr/>
        </p:nvSpPr>
        <p:spPr>
          <a:xfrm>
            <a:off x="590760" y="2700000"/>
            <a:ext cx="82292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ACADEMIC PROJECT: PHASE I</a:t>
            </a:r>
            <a:br>
              <a:rPr sz="2200"/>
            </a:br>
            <a:endParaRPr lang="en-IN" sz="30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IN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MINI PROJECT REVIEW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51160" y="657360"/>
            <a:ext cx="8088840" cy="96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IN" sz="3100" b="1" strike="noStrike" spc="-1">
                <a:solidFill>
                  <a:srgbClr val="FFFF00"/>
                </a:solidFill>
                <a:latin typeface="Times New Roman"/>
              </a:rPr>
              <a:t>CLOUD FILE STORING SYSTEM </a:t>
            </a:r>
            <a:endParaRPr lang="en-US" sz="3100" b="1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620000" y="-540000"/>
            <a:ext cx="5788080" cy="221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ABSTRACT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TextBox 922"/>
          <p:cNvSpPr txBox="1"/>
          <p:nvPr/>
        </p:nvSpPr>
        <p:spPr>
          <a:xfrm>
            <a:off x="180000" y="1792080"/>
            <a:ext cx="9000000" cy="2347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T</a:t>
            </a:r>
            <a:r>
              <a:rPr lang="en-IN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he Cloud file storing </a:t>
            </a:r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is the web real-time applications technology that will easily </a:t>
            </a:r>
            <a:r>
              <a:rPr lang="en-IN" sz="3200" spc="-1">
                <a:solidFill>
                  <a:srgbClr val="FFFF00"/>
                </a:solidFill>
                <a:latin typeface="Times New Roman"/>
                <a:ea typeface="Times New Roman"/>
              </a:rPr>
              <a:t>Upload</a:t>
            </a:r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 the file between</a:t>
            </a:r>
            <a:r>
              <a:rPr lang="en-IN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 Computer over the internet To cloud file storing</a:t>
            </a:r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 or mobile </a:t>
            </a:r>
            <a:r>
              <a:rPr lang="en-IN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device easily…….</a:t>
            </a:r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107;p 1"/>
          <p:cNvSpPr txBox="1"/>
          <p:nvPr/>
        </p:nvSpPr>
        <p:spPr>
          <a:xfrm>
            <a:off x="45756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PROBLEM DEFINITION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Google Shape;108;p 2"/>
          <p:cNvSpPr txBox="1"/>
          <p:nvPr/>
        </p:nvSpPr>
        <p:spPr>
          <a:xfrm>
            <a:off x="457560" y="1440000"/>
            <a:ext cx="8229240" cy="22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FFFF00"/>
              </a:buClr>
              <a:buFont typeface="Wingdings" charset="2"/>
              <a:buChar char=""/>
            </a:pPr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The </a:t>
            </a:r>
            <a:r>
              <a:rPr lang="en-IN" sz="3200" spc="-1">
                <a:solidFill>
                  <a:srgbClr val="FFFF00"/>
                </a:solidFill>
                <a:latin typeface="Times New Roman"/>
                <a:ea typeface="Times New Roman"/>
              </a:rPr>
              <a:t>Cloud file storing</a:t>
            </a:r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 project was useful for the business, college students etc..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FFFF00"/>
              </a:buClr>
              <a:buFont typeface="Wingdings" charset="2"/>
              <a:buChar char=""/>
            </a:pPr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So we don’t need any pen </a:t>
            </a:r>
            <a:r>
              <a:rPr lang="en-IN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drive,SSD,Hard drive</a:t>
            </a:r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 for copy file computer to</a:t>
            </a:r>
            <a:r>
              <a:rPr lang="en-IN" sz="3200" spc="-1">
                <a:solidFill>
                  <a:srgbClr val="FFFF00"/>
                </a:solidFill>
                <a:latin typeface="Times New Roman"/>
                <a:ea typeface="Times New Roman"/>
              </a:rPr>
              <a:t> free up the computer space also so free up the mobile storage space </a:t>
            </a:r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real 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113;p 1"/>
          <p:cNvSpPr txBox="1"/>
          <p:nvPr/>
        </p:nvSpPr>
        <p:spPr>
          <a:xfrm>
            <a:off x="457560" y="-6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TextBox 926"/>
          <p:cNvSpPr txBox="1"/>
          <p:nvPr/>
        </p:nvSpPr>
        <p:spPr>
          <a:xfrm rot="12600">
            <a:off x="145800" y="870120"/>
            <a:ext cx="8846280" cy="415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buNone/>
            </a:pPr>
            <a:r>
              <a:rPr lang="en-US" sz="3200" b="0" i="1" u="sng" strike="noStrike" spc="-1">
                <a:solidFill>
                  <a:srgbClr val="FFFF00"/>
                </a:solidFill>
                <a:uFillTx/>
                <a:latin typeface="Times New Roman"/>
              </a:rPr>
              <a:t>User</a:t>
            </a:r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  <a:p>
            <a:pPr algn="just">
              <a:buNone/>
            </a:pPr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  <a:p>
            <a:pPr algn="just">
              <a:buNone/>
            </a:pPr>
            <a:r>
              <a:rPr lang="en-US" sz="3200" b="0" strike="noStrike" spc="-1">
                <a:solidFill>
                  <a:srgbClr val="FFFF00"/>
                </a:solidFill>
                <a:latin typeface="Times New Roman"/>
              </a:rPr>
              <a:t>Signup : user can signup access full control of the 		     website client access the file sharing Login :user can login using thar username and id		   </a:t>
            </a:r>
          </a:p>
          <a:p>
            <a:pPr algn="just">
              <a:buNone/>
            </a:pPr>
            <a:r>
              <a:rPr lang="en-US" sz="3200" b="0" strike="noStrike" spc="-1">
                <a:solidFill>
                  <a:srgbClr val="FFFF00"/>
                </a:solidFill>
                <a:latin typeface="Times New Roman"/>
              </a:rPr>
              <a:t>Dashboard : the dashboard contain the send option 			recive option  </a:t>
            </a:r>
          </a:p>
          <a:p>
            <a:pPr algn="just">
              <a:buNone/>
            </a:pPr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113;p 2"/>
          <p:cNvSpPr txBox="1"/>
          <p:nvPr/>
        </p:nvSpPr>
        <p:spPr>
          <a:xfrm>
            <a:off x="457920" y="-18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TextBox 928"/>
          <p:cNvSpPr txBox="1"/>
          <p:nvPr/>
        </p:nvSpPr>
        <p:spPr>
          <a:xfrm>
            <a:off x="275400" y="1246320"/>
            <a:ext cx="8544600" cy="415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0" strike="noStrike" spc="-1">
                <a:solidFill>
                  <a:srgbClr val="FFFF00"/>
                </a:solidFill>
                <a:latin typeface="Times New Roman"/>
              </a:rPr>
              <a:t>Send option : the send option was upload and send 		    the file to the client</a:t>
            </a:r>
          </a:p>
          <a:p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3200" b="0" strike="noStrike" spc="-1">
                <a:solidFill>
                  <a:srgbClr val="FFFF00"/>
                </a:solidFill>
                <a:latin typeface="Times New Roman"/>
              </a:rPr>
              <a:t>Receive option : the revive option was one key 				was put in the receive option that 			was show that file we can 					download that file easily</a:t>
            </a:r>
          </a:p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TextBox 929"/>
          <p:cNvSpPr txBox="1"/>
          <p:nvPr/>
        </p:nvSpPr>
        <p:spPr>
          <a:xfrm>
            <a:off x="360000" y="1620000"/>
            <a:ext cx="9295920" cy="234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About us :User sees the details of .website  		    	        administrator</a:t>
            </a:r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Contat us :User can contact with website </a:t>
            </a:r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32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		administrator.</a:t>
            </a:r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931" name="TextBox 930"/>
          <p:cNvSpPr txBox="1"/>
          <p:nvPr/>
        </p:nvSpPr>
        <p:spPr>
          <a:xfrm>
            <a:off x="2969280" y="190440"/>
            <a:ext cx="3330720" cy="70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4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OVERVIEW</a:t>
            </a:r>
            <a:endParaRPr lang="en-US" sz="44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extBox 931"/>
          <p:cNvSpPr txBox="1"/>
          <p:nvPr/>
        </p:nvSpPr>
        <p:spPr>
          <a:xfrm>
            <a:off x="1482840" y="189720"/>
            <a:ext cx="6077160" cy="110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36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HARDWARE  REQUIREMENTS 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933" name="TextBox 932"/>
          <p:cNvSpPr txBox="1"/>
          <p:nvPr/>
        </p:nvSpPr>
        <p:spPr>
          <a:xfrm>
            <a:off x="1440000" y="1260000"/>
            <a:ext cx="6918480" cy="3747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28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System		: i3‑7020U Processor</a:t>
            </a:r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28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Hard Disk       	: min 100mb to max 2tb</a:t>
            </a:r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28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Monitor		: 1080p monitor</a:t>
            </a:r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28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Ram			: 1gb</a:t>
            </a:r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TextBox 933"/>
          <p:cNvSpPr txBox="1"/>
          <p:nvPr/>
        </p:nvSpPr>
        <p:spPr>
          <a:xfrm>
            <a:off x="1260000" y="303480"/>
            <a:ext cx="6622560" cy="59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600" b="1" strike="noStrike" spc="-1">
                <a:solidFill>
                  <a:srgbClr val="FFC000"/>
                </a:solidFill>
                <a:latin typeface="Times New Roman"/>
                <a:ea typeface="Times New Roman"/>
              </a:rPr>
              <a:t>SOFTWARE REQUIREMENTS</a:t>
            </a:r>
            <a:endParaRPr lang="en-US" sz="3600" b="0" strike="noStrike" spc="-1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935" name="TextBox 934"/>
          <p:cNvSpPr txBox="1"/>
          <p:nvPr/>
        </p:nvSpPr>
        <p:spPr>
          <a:xfrm>
            <a:off x="857520" y="1440000"/>
            <a:ext cx="7962480" cy="250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32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28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Operating system 	      : Linux ubuntu</a:t>
            </a:r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28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Coding Language	      </a:t>
            </a:r>
            <a:r>
              <a:rPr lang="en-US" sz="5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 </a:t>
            </a:r>
            <a:r>
              <a:rPr lang="en-US" sz="28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: CSS, HTML, JS</a:t>
            </a:r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  <a:p>
            <a:r>
              <a:rPr lang="en-US" sz="2800" b="0" strike="noStrike" spc="-1">
                <a:solidFill>
                  <a:srgbClr val="FFFF00"/>
                </a:solidFill>
                <a:latin typeface="Times New Roman"/>
                <a:ea typeface="Times New Roman"/>
              </a:rPr>
              <a:t>Software Requirement : nginx server, nano text editor</a:t>
            </a:r>
            <a:endParaRPr lang="en-US" sz="2800" b="0" strike="noStrike" spc="-1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Microsoft Office PowerPoint</Application>
  <PresentationFormat>On-screen Show (16:9)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23</vt:i4>
      </vt:variant>
      <vt:variant>
        <vt:lpstr>Slide Titles</vt:lpstr>
      </vt:variant>
      <vt:variant>
        <vt:i4>14</vt:i4>
      </vt:variant>
    </vt:vector>
  </HeadingPairs>
  <TitlesOfParts>
    <vt:vector size="37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E.G.S.PILLAY ENGINEERING COLLEGE  NAGAPATTINAM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E.G.S.PILLAY ENGINEERING COLLEGE  NAGAPATTINAM</dc:title>
  <dc:subject/>
  <dc:creator/>
  <dc:description/>
  <cp:lastModifiedBy>basil ahamed</cp:lastModifiedBy>
  <cp:revision>5</cp:revision>
  <dcterms:modified xsi:type="dcterms:W3CDTF">2022-12-01T02:28:58Z</dcterms:modified>
  <dc:language>en-IN</dc:language>
</cp:coreProperties>
</file>