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8" r:id="rId4"/>
    <p:sldMasterId id="214748371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ekton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kton-regular.fntdata"/><Relationship Id="rId12" Type="http://schemas.openxmlformats.org/officeDocument/2006/relationships/slide" Target="slides/slide6.xml"/><Relationship Id="rId15" Type="http://schemas.openxmlformats.org/officeDocument/2006/relationships/font" Target="fonts/Lekton-italic.fntdata"/><Relationship Id="rId14" Type="http://schemas.openxmlformats.org/officeDocument/2006/relationships/font" Target="fonts/Lekto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b5e35dad4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b5e35dad4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5e35dad46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b5e35dad46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b5e35dad46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b5e35dad46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b5e35dad46_1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b5e35dad46_1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b5e35dad46_1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b5e35dad46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b5e35dad46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b5e35dad46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secHead">
  <p:cSld name="SECTION_HEADER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51850" y="306075"/>
            <a:ext cx="8585400" cy="12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100" y="4380991"/>
            <a:ext cx="1363299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251850" y="1598775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title"/>
          </p:nvPr>
        </p:nvSpPr>
        <p:spPr>
          <a:xfrm>
            <a:off x="251850" y="444605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texte">
  <p:cSld name="SECTION_TITLE_AND_DESCRIPTION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1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265475" y="176650"/>
            <a:ext cx="8641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251350" y="1883550"/>
            <a:ext cx="8532600" cy="29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idx="3" type="subTitle"/>
          </p:nvPr>
        </p:nvSpPr>
        <p:spPr>
          <a:xfrm>
            <a:off x="265475" y="1261053"/>
            <a:ext cx="8641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None/>
              <a:defRPr b="1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79" name="Google Shape;79;p11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5533">
          <p15:clr>
            <a:srgbClr val="FA7B17"/>
          </p15:clr>
        </p15:guide>
        <p15:guide id="4" orient="horz" pos="3013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col">
  <p:cSld name="SECTION_TITLE_AND_DESCRIPTION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2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265475" y="176650"/>
            <a:ext cx="8641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2" type="subTitle"/>
          </p:nvPr>
        </p:nvSpPr>
        <p:spPr>
          <a:xfrm>
            <a:off x="265475" y="1809821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3" type="subTitle"/>
          </p:nvPr>
        </p:nvSpPr>
        <p:spPr>
          <a:xfrm>
            <a:off x="265475" y="2431100"/>
            <a:ext cx="24414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4" type="subTitle"/>
          </p:nvPr>
        </p:nvSpPr>
        <p:spPr>
          <a:xfrm>
            <a:off x="3351300" y="1809821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5" type="subTitle"/>
          </p:nvPr>
        </p:nvSpPr>
        <p:spPr>
          <a:xfrm>
            <a:off x="3351300" y="2431100"/>
            <a:ext cx="24414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6" type="subTitle"/>
          </p:nvPr>
        </p:nvSpPr>
        <p:spPr>
          <a:xfrm>
            <a:off x="6342600" y="1809821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7" type="subTitle"/>
          </p:nvPr>
        </p:nvSpPr>
        <p:spPr>
          <a:xfrm>
            <a:off x="6342600" y="2431100"/>
            <a:ext cx="24414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90" name="Google Shape;90;p12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5533">
          <p15:clr>
            <a:srgbClr val="FA7B17"/>
          </p15:clr>
        </p15:guide>
        <p15:guide id="3" orient="horz" pos="227">
          <p15:clr>
            <a:srgbClr val="FA7B17"/>
          </p15:clr>
        </p15:guide>
        <p15:guide id="4" orient="horz" pos="1620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col images">
  <p:cSld name="SECTION_TITLE_AND_DESCRIPTION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2" type="subTitle"/>
          </p:nvPr>
        </p:nvSpPr>
        <p:spPr>
          <a:xfrm>
            <a:off x="265475" y="2810073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3" type="subTitle"/>
          </p:nvPr>
        </p:nvSpPr>
        <p:spPr>
          <a:xfrm>
            <a:off x="265475" y="3127022"/>
            <a:ext cx="24414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4" type="subTitle"/>
          </p:nvPr>
        </p:nvSpPr>
        <p:spPr>
          <a:xfrm>
            <a:off x="6340075" y="2810075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6340075" y="3127025"/>
            <a:ext cx="24414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6" type="subTitle"/>
          </p:nvPr>
        </p:nvSpPr>
        <p:spPr>
          <a:xfrm>
            <a:off x="3302775" y="2810073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3302775" y="3127022"/>
            <a:ext cx="24414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01" name="Google Shape;101;p13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pos="1705">
          <p15:clr>
            <a:srgbClr val="FA7B17"/>
          </p15:clr>
        </p15:guide>
        <p15:guide id="6" pos="2080">
          <p15:clr>
            <a:srgbClr val="FA7B17"/>
          </p15:clr>
        </p15:guide>
        <p15:guide id="7" pos="3618">
          <p15:clr>
            <a:srgbClr val="FA7B17"/>
          </p15:clr>
        </p15:guide>
        <p15:guide id="8" pos="3994">
          <p15:clr>
            <a:srgbClr val="FA7B17"/>
          </p15:clr>
        </p15:guide>
        <p15:guide id="9" orient="horz" pos="227">
          <p15:clr>
            <a:srgbClr val="FA7B17"/>
          </p15:clr>
        </p15:guide>
        <p15:guide id="10" orient="horz" pos="3013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pictos">
  <p:cSld name="SECTION_TITLE_AND_DESCRIPTION_1_1_1_1_1_2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4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2" type="subTitle"/>
          </p:nvPr>
        </p:nvSpPr>
        <p:spPr>
          <a:xfrm>
            <a:off x="359975" y="2494325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3" type="subTitle"/>
          </p:nvPr>
        </p:nvSpPr>
        <p:spPr>
          <a:xfrm>
            <a:off x="360000" y="3127025"/>
            <a:ext cx="2301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4" type="subTitle"/>
          </p:nvPr>
        </p:nvSpPr>
        <p:spPr>
          <a:xfrm>
            <a:off x="6483000" y="2494325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kton"/>
              <a:buNone/>
              <a:defRPr b="1" sz="1600">
                <a:solidFill>
                  <a:schemeClr val="accen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5" type="subTitle"/>
          </p:nvPr>
        </p:nvSpPr>
        <p:spPr>
          <a:xfrm>
            <a:off x="6483000" y="3127025"/>
            <a:ext cx="2301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6" type="subTitle"/>
          </p:nvPr>
        </p:nvSpPr>
        <p:spPr>
          <a:xfrm>
            <a:off x="3443175" y="2494325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kton"/>
              <a:buNone/>
              <a:defRPr b="1" sz="1600">
                <a:solidFill>
                  <a:schemeClr val="accen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7" type="subTitle"/>
          </p:nvPr>
        </p:nvSpPr>
        <p:spPr>
          <a:xfrm>
            <a:off x="3443175" y="3127025"/>
            <a:ext cx="2301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12" name="Google Shape;112;p14"/>
          <p:cNvCxnSpPr/>
          <p:nvPr/>
        </p:nvCxnSpPr>
        <p:spPr>
          <a:xfrm>
            <a:off x="4287300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pictos 1">
  <p:cSld name="SECTION_TITLE_AND_DESCRIPTION_1_1_1_1_1_2_4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359975" y="166845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2" type="subTitle"/>
          </p:nvPr>
        </p:nvSpPr>
        <p:spPr>
          <a:xfrm>
            <a:off x="360000" y="210735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3" type="subTitle"/>
          </p:nvPr>
        </p:nvSpPr>
        <p:spPr>
          <a:xfrm>
            <a:off x="3421488" y="166845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4" type="subTitle"/>
          </p:nvPr>
        </p:nvSpPr>
        <p:spPr>
          <a:xfrm>
            <a:off x="3421513" y="210735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5" type="subTitle"/>
          </p:nvPr>
        </p:nvSpPr>
        <p:spPr>
          <a:xfrm>
            <a:off x="6483013" y="166845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6" type="subTitle"/>
          </p:nvPr>
        </p:nvSpPr>
        <p:spPr>
          <a:xfrm>
            <a:off x="6483038" y="210735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7" type="subTitle"/>
          </p:nvPr>
        </p:nvSpPr>
        <p:spPr>
          <a:xfrm>
            <a:off x="359975" y="359360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8" type="subTitle"/>
          </p:nvPr>
        </p:nvSpPr>
        <p:spPr>
          <a:xfrm>
            <a:off x="360000" y="403250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9" type="subTitle"/>
          </p:nvPr>
        </p:nvSpPr>
        <p:spPr>
          <a:xfrm>
            <a:off x="3421488" y="359360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3" type="subTitle"/>
          </p:nvPr>
        </p:nvSpPr>
        <p:spPr>
          <a:xfrm>
            <a:off x="3421513" y="403250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4" type="subTitle"/>
          </p:nvPr>
        </p:nvSpPr>
        <p:spPr>
          <a:xfrm>
            <a:off x="6483013" y="359360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5" type="subTitle"/>
          </p:nvPr>
        </p:nvSpPr>
        <p:spPr>
          <a:xfrm>
            <a:off x="6483038" y="403250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27" name="Google Shape;127;p15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>
            <p:ph idx="16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29" name="Google Shape;129;p15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chiffres">
  <p:cSld name="SECTION_TITLE_AND_DESCRIPTION_1_1_1_1_1_2_4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359975" y="2176846"/>
            <a:ext cx="241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kton"/>
              <a:buNone/>
              <a:defRPr b="1" sz="14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2" type="subTitle"/>
          </p:nvPr>
        </p:nvSpPr>
        <p:spPr>
          <a:xfrm>
            <a:off x="360001" y="2713880"/>
            <a:ext cx="2410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34" name="Google Shape;134;p16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>
            <p:ph idx="3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359975" y="1418546"/>
            <a:ext cx="9978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  <a:defRPr b="1" sz="4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5" type="subTitle"/>
          </p:nvPr>
        </p:nvSpPr>
        <p:spPr>
          <a:xfrm>
            <a:off x="3366738" y="2176846"/>
            <a:ext cx="241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kton"/>
              <a:buNone/>
              <a:defRPr b="1" sz="14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6" type="subTitle"/>
          </p:nvPr>
        </p:nvSpPr>
        <p:spPr>
          <a:xfrm>
            <a:off x="3366764" y="2713880"/>
            <a:ext cx="2410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7" type="subTitle"/>
          </p:nvPr>
        </p:nvSpPr>
        <p:spPr>
          <a:xfrm>
            <a:off x="3366738" y="1418546"/>
            <a:ext cx="9978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  <a:defRPr b="1" sz="4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8" type="subTitle"/>
          </p:nvPr>
        </p:nvSpPr>
        <p:spPr>
          <a:xfrm>
            <a:off x="6373513" y="2176846"/>
            <a:ext cx="241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kton"/>
              <a:buNone/>
              <a:defRPr b="1" sz="14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9" type="subTitle"/>
          </p:nvPr>
        </p:nvSpPr>
        <p:spPr>
          <a:xfrm>
            <a:off x="6373539" y="2713880"/>
            <a:ext cx="2410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13" type="subTitle"/>
          </p:nvPr>
        </p:nvSpPr>
        <p:spPr>
          <a:xfrm>
            <a:off x="6373513" y="1418546"/>
            <a:ext cx="9978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  <a:defRPr b="1" sz="4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textes">
  <p:cSld name="SECTION_TITLE_AND_DESCRIPTION_1_1_1_1_1_2_4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6254696" y="1726675"/>
            <a:ext cx="2529300" cy="2265000"/>
          </a:xfrm>
          <a:prstGeom prst="roundRect">
            <a:avLst>
              <a:gd fmla="val 471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59801" y="1726675"/>
            <a:ext cx="2529300" cy="2265000"/>
          </a:xfrm>
          <a:prstGeom prst="roundRect">
            <a:avLst>
              <a:gd fmla="val 471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307350" y="1726675"/>
            <a:ext cx="2529300" cy="2265000"/>
          </a:xfrm>
          <a:prstGeom prst="roundRect">
            <a:avLst>
              <a:gd fmla="val 471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2" type="subTitle"/>
          </p:nvPr>
        </p:nvSpPr>
        <p:spPr>
          <a:xfrm>
            <a:off x="473925" y="1957276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3" type="subTitle"/>
          </p:nvPr>
        </p:nvSpPr>
        <p:spPr>
          <a:xfrm>
            <a:off x="473950" y="2589975"/>
            <a:ext cx="2301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4" type="subTitle"/>
          </p:nvPr>
        </p:nvSpPr>
        <p:spPr>
          <a:xfrm>
            <a:off x="6368850" y="1957276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5" type="subTitle"/>
          </p:nvPr>
        </p:nvSpPr>
        <p:spPr>
          <a:xfrm>
            <a:off x="6368850" y="2589976"/>
            <a:ext cx="2301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6" type="subTitle"/>
          </p:nvPr>
        </p:nvSpPr>
        <p:spPr>
          <a:xfrm>
            <a:off x="3421500" y="1957276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7" type="subTitle"/>
          </p:nvPr>
        </p:nvSpPr>
        <p:spPr>
          <a:xfrm>
            <a:off x="3421500" y="2589975"/>
            <a:ext cx="2301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>
            <a:off x="4287300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06">
  <p:cSld name="SECTION_TITLE_AND_DESCRIPTION_1_1_1_1_1_2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313950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378475" y="2189600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378475" y="2450155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63" name="Google Shape;163;p18"/>
          <p:cNvCxnSpPr/>
          <p:nvPr/>
        </p:nvCxnSpPr>
        <p:spPr>
          <a:xfrm>
            <a:off x="4287300" y="756702"/>
            <a:ext cx="569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8"/>
          <p:cNvSpPr/>
          <p:nvPr/>
        </p:nvSpPr>
        <p:spPr>
          <a:xfrm>
            <a:off x="1116475" y="113180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4" type="subTitle"/>
          </p:nvPr>
        </p:nvSpPr>
        <p:spPr>
          <a:xfrm>
            <a:off x="3318263" y="2189600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3318263" y="2450155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>
            <a:off x="4056300" y="113180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6" type="subTitle"/>
          </p:nvPr>
        </p:nvSpPr>
        <p:spPr>
          <a:xfrm>
            <a:off x="6379800" y="2189600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7" type="subTitle"/>
          </p:nvPr>
        </p:nvSpPr>
        <p:spPr>
          <a:xfrm>
            <a:off x="6379800" y="2450155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117800" y="113180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8" type="subTitle"/>
          </p:nvPr>
        </p:nvSpPr>
        <p:spPr>
          <a:xfrm>
            <a:off x="378475" y="420367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9" type="subTitle"/>
          </p:nvPr>
        </p:nvSpPr>
        <p:spPr>
          <a:xfrm>
            <a:off x="378475" y="446423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3" name="Google Shape;173;p18"/>
          <p:cNvSpPr/>
          <p:nvPr/>
        </p:nvSpPr>
        <p:spPr>
          <a:xfrm>
            <a:off x="1116475" y="3145875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3" type="subTitle"/>
          </p:nvPr>
        </p:nvSpPr>
        <p:spPr>
          <a:xfrm>
            <a:off x="3318263" y="420367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14" type="subTitle"/>
          </p:nvPr>
        </p:nvSpPr>
        <p:spPr>
          <a:xfrm>
            <a:off x="3318263" y="446423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6" name="Google Shape;176;p18"/>
          <p:cNvSpPr/>
          <p:nvPr/>
        </p:nvSpPr>
        <p:spPr>
          <a:xfrm>
            <a:off x="4056288" y="3145875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5" type="subTitle"/>
          </p:nvPr>
        </p:nvSpPr>
        <p:spPr>
          <a:xfrm>
            <a:off x="6379800" y="420367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16" type="subTitle"/>
          </p:nvPr>
        </p:nvSpPr>
        <p:spPr>
          <a:xfrm>
            <a:off x="6379800" y="446423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9" name="Google Shape;179;p18"/>
          <p:cNvSpPr/>
          <p:nvPr/>
        </p:nvSpPr>
        <p:spPr>
          <a:xfrm>
            <a:off x="7117800" y="3145875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04">
  <p:cSld name="SECTION_TITLE_AND_DESCRIPTION_1_1_1_1_1_2_3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-6575" y="0"/>
            <a:ext cx="9144000" cy="5143500"/>
          </a:xfrm>
          <a:prstGeom prst="rect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313950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2" type="subTitle"/>
          </p:nvPr>
        </p:nvSpPr>
        <p:spPr>
          <a:xfrm>
            <a:off x="1679375" y="16950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3" type="subTitle"/>
          </p:nvPr>
        </p:nvSpPr>
        <p:spPr>
          <a:xfrm>
            <a:off x="1679375" y="19555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185" name="Google Shape;185;p19"/>
          <p:cNvCxnSpPr/>
          <p:nvPr/>
        </p:nvCxnSpPr>
        <p:spPr>
          <a:xfrm>
            <a:off x="4287300" y="756702"/>
            <a:ext cx="569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548300" y="14540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4" type="subTitle"/>
          </p:nvPr>
        </p:nvSpPr>
        <p:spPr>
          <a:xfrm>
            <a:off x="6088300" y="16950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5" type="subTitle"/>
          </p:nvPr>
        </p:nvSpPr>
        <p:spPr>
          <a:xfrm>
            <a:off x="6088300" y="19555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9" name="Google Shape;189;p19"/>
          <p:cNvSpPr/>
          <p:nvPr/>
        </p:nvSpPr>
        <p:spPr>
          <a:xfrm>
            <a:off x="4957225" y="14540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idx="6" type="subTitle"/>
          </p:nvPr>
        </p:nvSpPr>
        <p:spPr>
          <a:xfrm>
            <a:off x="1679375" y="33921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7" type="subTitle"/>
          </p:nvPr>
        </p:nvSpPr>
        <p:spPr>
          <a:xfrm>
            <a:off x="1679375" y="36526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2" name="Google Shape;192;p19"/>
          <p:cNvSpPr/>
          <p:nvPr/>
        </p:nvSpPr>
        <p:spPr>
          <a:xfrm>
            <a:off x="548300" y="31511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idx="8" type="subTitle"/>
          </p:nvPr>
        </p:nvSpPr>
        <p:spPr>
          <a:xfrm>
            <a:off x="6088300" y="33921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9" type="subTitle"/>
          </p:nvPr>
        </p:nvSpPr>
        <p:spPr>
          <a:xfrm>
            <a:off x="6088300" y="36526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5" name="Google Shape;195;p19"/>
          <p:cNvSpPr/>
          <p:nvPr/>
        </p:nvSpPr>
        <p:spPr>
          <a:xfrm>
            <a:off x="4957225" y="31511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2 col images">
  <p:cSld name="SECTION_TITLE_AND_DESCRIPTION_1_1_1_1_1_2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20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2" type="subTitle"/>
          </p:nvPr>
        </p:nvSpPr>
        <p:spPr>
          <a:xfrm>
            <a:off x="265475" y="2995369"/>
            <a:ext cx="40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3" type="subTitle"/>
          </p:nvPr>
        </p:nvSpPr>
        <p:spPr>
          <a:xfrm>
            <a:off x="265475" y="3312300"/>
            <a:ext cx="4055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3" name="Google Shape;203;p20"/>
          <p:cNvSpPr txBox="1"/>
          <p:nvPr>
            <p:ph idx="4" type="subTitle"/>
          </p:nvPr>
        </p:nvSpPr>
        <p:spPr>
          <a:xfrm>
            <a:off x="4726475" y="2995369"/>
            <a:ext cx="40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5" type="subTitle"/>
          </p:nvPr>
        </p:nvSpPr>
        <p:spPr>
          <a:xfrm>
            <a:off x="4726475" y="3312300"/>
            <a:ext cx="4055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5" name="Google Shape;205;p20"/>
          <p:cNvSpPr/>
          <p:nvPr/>
        </p:nvSpPr>
        <p:spPr>
          <a:xfrm>
            <a:off x="373375" y="1033450"/>
            <a:ext cx="3943200" cy="18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834400" y="1033450"/>
            <a:ext cx="3943200" cy="18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SECTION_HEADER_5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51850" y="306075"/>
            <a:ext cx="8585400" cy="12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251850" y="1598775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title"/>
          </p:nvPr>
        </p:nvSpPr>
        <p:spPr>
          <a:xfrm>
            <a:off x="251850" y="444605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110" y="4381012"/>
            <a:ext cx="1363281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col images 1">
  <p:cSld name="SECTION_TITLE_AND_DESCRIPTION_1_1_1_1_1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1"/>
          <p:cNvCxnSpPr/>
          <p:nvPr/>
        </p:nvCxnSpPr>
        <p:spPr>
          <a:xfrm>
            <a:off x="388147" y="473669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257425" y="2728636"/>
            <a:ext cx="4656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kton"/>
              <a:buNone/>
              <a:defRPr b="1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21"/>
          <p:cNvSpPr txBox="1"/>
          <p:nvPr>
            <p:ph idx="2" type="subTitle"/>
          </p:nvPr>
        </p:nvSpPr>
        <p:spPr>
          <a:xfrm>
            <a:off x="257425" y="3352513"/>
            <a:ext cx="46569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12" name="Google Shape;212;p21"/>
          <p:cNvCxnSpPr/>
          <p:nvPr/>
        </p:nvCxnSpPr>
        <p:spPr>
          <a:xfrm rot="10800000">
            <a:off x="-13500" y="2571750"/>
            <a:ext cx="9171000" cy="0"/>
          </a:xfrm>
          <a:prstGeom prst="straightConnector1">
            <a:avLst/>
          </a:prstGeom>
          <a:noFill/>
          <a:ln cap="flat" cmpd="sng" w="9525">
            <a:solidFill>
              <a:srgbClr val="BDB7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/>
          <p:nvPr/>
        </p:nvSpPr>
        <p:spPr>
          <a:xfrm>
            <a:off x="0" y="0"/>
            <a:ext cx="3903600" cy="25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240400" y="2571600"/>
            <a:ext cx="3903600" cy="25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>
            <p:ph idx="3" type="subTitle"/>
          </p:nvPr>
        </p:nvSpPr>
        <p:spPr>
          <a:xfrm>
            <a:off x="4205075" y="134398"/>
            <a:ext cx="457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kton"/>
              <a:buNone/>
              <a:defRPr b="1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4" type="subTitle"/>
          </p:nvPr>
        </p:nvSpPr>
        <p:spPr>
          <a:xfrm>
            <a:off x="4205075" y="758287"/>
            <a:ext cx="4576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pos="1705">
          <p15:clr>
            <a:srgbClr val="FA7B17"/>
          </p15:clr>
        </p15:guide>
        <p15:guide id="6" pos="2080">
          <p15:clr>
            <a:srgbClr val="FA7B17"/>
          </p15:clr>
        </p15:guide>
        <p15:guide id="7" pos="3618">
          <p15:clr>
            <a:srgbClr val="FA7B17"/>
          </p15:clr>
        </p15:guide>
        <p15:guide id="8" pos="3994">
          <p15:clr>
            <a:srgbClr val="FA7B17"/>
          </p15:clr>
        </p15:guide>
        <p15:guide id="9" orient="horz" pos="227">
          <p15:clr>
            <a:srgbClr val="FA7B17"/>
          </p15:clr>
        </p15:guide>
        <p15:guide id="10" orient="horz" pos="3013">
          <p15:clr>
            <a:srgbClr val="FA7B17"/>
          </p15:clr>
        </p15:guide>
        <p15:guide id="11" pos="22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mise en avant">
  <p:cSld name="SECTION_TITLE_AND_DESCRIPTION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2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22"/>
          <p:cNvSpPr txBox="1"/>
          <p:nvPr>
            <p:ph idx="1" type="subTitle"/>
          </p:nvPr>
        </p:nvSpPr>
        <p:spPr>
          <a:xfrm>
            <a:off x="265475" y="176650"/>
            <a:ext cx="85173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265475" y="2124497"/>
            <a:ext cx="2965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22" name="Google Shape;222;p22"/>
          <p:cNvSpPr txBox="1"/>
          <p:nvPr>
            <p:ph idx="3" type="subTitle"/>
          </p:nvPr>
        </p:nvSpPr>
        <p:spPr>
          <a:xfrm>
            <a:off x="3537150" y="2124475"/>
            <a:ext cx="52455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23" name="Google Shape;223;p22"/>
          <p:cNvCxnSpPr/>
          <p:nvPr/>
        </p:nvCxnSpPr>
        <p:spPr>
          <a:xfrm>
            <a:off x="363863" y="11758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image 01 - droite">
  <p:cSld name="SECTION_TITLE_AND_DESCRIPTION_1_1_1_1_1_1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4569550" y="0"/>
            <a:ext cx="4574400" cy="51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265475" y="176650"/>
            <a:ext cx="4027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2" type="subTitle"/>
          </p:nvPr>
        </p:nvSpPr>
        <p:spPr>
          <a:xfrm>
            <a:off x="265475" y="2124500"/>
            <a:ext cx="4027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230" name="Google Shape;230;p23"/>
          <p:cNvCxnSpPr/>
          <p:nvPr/>
        </p:nvCxnSpPr>
        <p:spPr>
          <a:xfrm>
            <a:off x="20402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image 01 - gauche">
  <p:cSld name="SECTION_TITLE_AND_DESCRIPTION_1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4"/>
          <p:cNvCxnSpPr/>
          <p:nvPr/>
        </p:nvCxnSpPr>
        <p:spPr>
          <a:xfrm>
            <a:off x="4965822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4"/>
          <p:cNvSpPr txBox="1"/>
          <p:nvPr>
            <p:ph idx="1" type="subTitle"/>
          </p:nvPr>
        </p:nvSpPr>
        <p:spPr>
          <a:xfrm>
            <a:off x="4843150" y="176650"/>
            <a:ext cx="4027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24"/>
          <p:cNvSpPr txBox="1"/>
          <p:nvPr>
            <p:ph idx="2" type="subTitle"/>
          </p:nvPr>
        </p:nvSpPr>
        <p:spPr>
          <a:xfrm>
            <a:off x="4843150" y="2124500"/>
            <a:ext cx="4027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36" name="Google Shape;236;p24"/>
          <p:cNvSpPr/>
          <p:nvPr/>
        </p:nvSpPr>
        <p:spPr>
          <a:xfrm>
            <a:off x="0" y="0"/>
            <a:ext cx="4574400" cy="51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4"/>
          <p:cNvCxnSpPr/>
          <p:nvPr/>
        </p:nvCxnSpPr>
        <p:spPr>
          <a:xfrm>
            <a:off x="66122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image 02 - droite">
  <p:cSld name="SECTION_TITLE_AND_DESCRIPTION_1_1_1_1_1_1_2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4572000" y="-5550"/>
            <a:ext cx="4574400" cy="51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265475" y="1039275"/>
            <a:ext cx="41229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242" name="Google Shape;242;p25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25"/>
          <p:cNvSpPr txBox="1"/>
          <p:nvPr>
            <p:ph idx="2" type="subTitle"/>
          </p:nvPr>
        </p:nvSpPr>
        <p:spPr>
          <a:xfrm>
            <a:off x="265475" y="176650"/>
            <a:ext cx="4027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schéma 01">
  <p:cSld name="SECTION_TITLE_AND_DESCRIPTION_1_1_1_1_1_1_2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7" name="Google Shape;247;p26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265175" y="176650"/>
            <a:ext cx="3824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2" type="body"/>
          </p:nvPr>
        </p:nvSpPr>
        <p:spPr>
          <a:xfrm>
            <a:off x="244325" y="1698325"/>
            <a:ext cx="3824100" cy="29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3" type="subTitle"/>
          </p:nvPr>
        </p:nvSpPr>
        <p:spPr>
          <a:xfrm>
            <a:off x="250900" y="1075825"/>
            <a:ext cx="382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None/>
              <a:defRPr b="1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251" name="Google Shape;251;p26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schéma 02">
  <p:cSld name="SECTION_TITLE_AND_DESCRIPTION_1_1_1_1_1_1_2_1_1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27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7"/>
          <p:cNvSpPr txBox="1"/>
          <p:nvPr>
            <p:ph idx="1" type="subTitle"/>
          </p:nvPr>
        </p:nvSpPr>
        <p:spPr>
          <a:xfrm>
            <a:off x="265175" y="176650"/>
            <a:ext cx="283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5" name="Google Shape;255;p27"/>
          <p:cNvSpPr txBox="1"/>
          <p:nvPr>
            <p:ph idx="2" type="subTitle"/>
          </p:nvPr>
        </p:nvSpPr>
        <p:spPr>
          <a:xfrm>
            <a:off x="3421500" y="176650"/>
            <a:ext cx="5371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256" name="Google Shape;256;p27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SECTION_TITLE_AND_DESCRIPTION_1_1_1_1_1_1_2_1_1_2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>
            <a:off x="-12800" y="0"/>
            <a:ext cx="2150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8"/>
          <p:cNvCxnSpPr/>
          <p:nvPr/>
        </p:nvCxnSpPr>
        <p:spPr>
          <a:xfrm>
            <a:off x="388172" y="2823978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28"/>
          <p:cNvSpPr txBox="1"/>
          <p:nvPr>
            <p:ph idx="1" type="subTitle"/>
          </p:nvPr>
        </p:nvSpPr>
        <p:spPr>
          <a:xfrm>
            <a:off x="265200" y="2022556"/>
            <a:ext cx="1620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2" type="subTitle"/>
          </p:nvPr>
        </p:nvSpPr>
        <p:spPr>
          <a:xfrm>
            <a:off x="2473350" y="346425"/>
            <a:ext cx="30678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263" name="Google Shape;263;p28"/>
          <p:cNvPicPr preferRelativeResize="0"/>
          <p:nvPr/>
        </p:nvPicPr>
        <p:blipFill rotWithShape="1">
          <a:blip r:embed="rId2">
            <a:alphaModFix amt="65000"/>
          </a:blip>
          <a:srcRect b="52734" l="0" r="0" t="0"/>
          <a:stretch/>
        </p:blipFill>
        <p:spPr>
          <a:xfrm>
            <a:off x="0" y="4247331"/>
            <a:ext cx="2150399" cy="89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25" y="5710834"/>
            <a:ext cx="2466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50" y="5710831"/>
            <a:ext cx="2466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>
            <p:ph idx="3" type="subTitle"/>
          </p:nvPr>
        </p:nvSpPr>
        <p:spPr>
          <a:xfrm>
            <a:off x="265200" y="2974550"/>
            <a:ext cx="1620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None/>
              <a:defRPr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7" name="Google Shape;267;p28"/>
          <p:cNvSpPr/>
          <p:nvPr/>
        </p:nvSpPr>
        <p:spPr>
          <a:xfrm>
            <a:off x="363250" y="389262"/>
            <a:ext cx="1398300" cy="13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>
            <p:ph idx="4" type="subTitle"/>
          </p:nvPr>
        </p:nvSpPr>
        <p:spPr>
          <a:xfrm>
            <a:off x="5792148" y="346425"/>
            <a:ext cx="30678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images">
  <p:cSld name="SECTION_TITLE_AND_DESCRIPTION_1_1_1_1_1_1_2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4578300" y="0"/>
            <a:ext cx="4568100" cy="25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>
            <p:ph idx="1" type="subTitle"/>
          </p:nvPr>
        </p:nvSpPr>
        <p:spPr>
          <a:xfrm>
            <a:off x="4845600" y="3012500"/>
            <a:ext cx="4027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2" type="subTitle"/>
          </p:nvPr>
        </p:nvSpPr>
        <p:spPr>
          <a:xfrm>
            <a:off x="4845600" y="3673725"/>
            <a:ext cx="40272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274" name="Google Shape;274;p29"/>
          <p:cNvCxnSpPr/>
          <p:nvPr/>
        </p:nvCxnSpPr>
        <p:spPr>
          <a:xfrm>
            <a:off x="6574488" y="3592552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9"/>
          <p:cNvSpPr/>
          <p:nvPr/>
        </p:nvSpPr>
        <p:spPr>
          <a:xfrm>
            <a:off x="0" y="0"/>
            <a:ext cx="4578300" cy="25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0" y="2571750"/>
            <a:ext cx="4568100" cy="25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Jaune">
  <p:cSld name="SECTION_TITLE_AND_DESCRIPTION_1_1_1_1_1_1_1">
    <p:bg>
      <p:bgPr>
        <a:solidFill>
          <a:schemeClr val="lt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0" name="Google Shape;280;p30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281" name="Google Shape;281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">
            <a:alphaModFix amt="2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Image - 01">
  <p:cSld name="SECTION_HEADER_4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51850" y="1214999"/>
            <a:ext cx="4911900" cy="18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850" y="231979"/>
            <a:ext cx="1363299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idx="2" type="title"/>
          </p:nvPr>
        </p:nvSpPr>
        <p:spPr>
          <a:xfrm>
            <a:off x="251850" y="3033375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title"/>
          </p:nvPr>
        </p:nvSpPr>
        <p:spPr>
          <a:xfrm>
            <a:off x="251850" y="444605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53319" r="0" t="0"/>
          <a:stretch/>
        </p:blipFill>
        <p:spPr>
          <a:xfrm>
            <a:off x="5544000" y="0"/>
            <a:ext cx="360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Brown">
  <p:cSld name="SECTION_TITLE_AND_DESCRIPTION_1_1_1_1_1_1_1_1">
    <p:bg>
      <p:bgPr>
        <a:solidFill>
          <a:schemeClr val="accen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287" name="Google Shape;287;p3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 rotWithShape="1">
          <a:blip r:embed="rId2">
            <a:alphaModFix amt="1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Kaki">
  <p:cSld name="SECTION_TITLE_AND_DESCRIPTION_1_1_1_1_1_1_1_1_1">
    <p:bg>
      <p:bgPr>
        <a:solidFill>
          <a:schemeClr val="accen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2" name="Google Shape;292;p32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293" name="Google Shape;29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 rotWithShape="1">
          <a:blip r:embed="rId2">
            <a:alphaModFix amt="2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SECTION_TITLE_AND_DESCRIPTION_1_1_1_1_1_1_1_1_1_1"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299" name="Google Shape;299;p3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 rotWithShape="1">
          <a:blip r:embed="rId2">
            <a:alphaModFix amt="2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6"/>
                </a:solidFill>
              </a:defRPr>
            </a:lvl1pPr>
            <a:lvl2pPr lvl="1">
              <a:buNone/>
              <a:defRPr>
                <a:solidFill>
                  <a:schemeClr val="accent6"/>
                </a:solidFill>
              </a:defRPr>
            </a:lvl2pPr>
            <a:lvl3pPr lvl="2">
              <a:buNone/>
              <a:defRPr>
                <a:solidFill>
                  <a:schemeClr val="accent6"/>
                </a:solidFill>
              </a:defRPr>
            </a:lvl3pPr>
            <a:lvl4pPr lvl="3">
              <a:buNone/>
              <a:defRPr>
                <a:solidFill>
                  <a:schemeClr val="accent6"/>
                </a:solidFill>
              </a:defRPr>
            </a:lvl4pPr>
            <a:lvl5pPr lvl="4">
              <a:buNone/>
              <a:defRPr>
                <a:solidFill>
                  <a:schemeClr val="accent6"/>
                </a:solidFill>
              </a:defRPr>
            </a:lvl5pPr>
            <a:lvl6pPr lvl="5">
              <a:buNone/>
              <a:defRPr>
                <a:solidFill>
                  <a:schemeClr val="accent6"/>
                </a:solidFill>
              </a:defRPr>
            </a:lvl6pPr>
            <a:lvl7pPr lvl="6">
              <a:buNone/>
              <a:defRPr>
                <a:solidFill>
                  <a:schemeClr val="accent6"/>
                </a:solidFill>
              </a:defRPr>
            </a:lvl7pPr>
            <a:lvl8pPr lvl="7">
              <a:buNone/>
              <a:defRPr>
                <a:solidFill>
                  <a:schemeClr val="accent6"/>
                </a:solidFill>
              </a:defRPr>
            </a:lvl8pPr>
            <a:lvl9pPr lvl="8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rciements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 flipH="1">
            <a:off x="675750" y="2715050"/>
            <a:ext cx="7792500" cy="24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1238079" y="3028571"/>
            <a:ext cx="3231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rPr>
              <a:t>Merci</a:t>
            </a:r>
            <a:endParaRPr i="0" sz="4000" u="none" cap="none" strike="noStrike">
              <a:solidFill>
                <a:schemeClr val="lt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6401400" y="4456875"/>
            <a:ext cx="1480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400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www.foodbiome.com</a:t>
            </a:r>
            <a:endParaRPr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08" name="Google Shape;308;p35"/>
          <p:cNvCxnSpPr/>
          <p:nvPr/>
        </p:nvCxnSpPr>
        <p:spPr>
          <a:xfrm>
            <a:off x="2850609" y="3525376"/>
            <a:ext cx="5004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1216650" y="3889100"/>
            <a:ext cx="193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1216650" y="4149651"/>
            <a:ext cx="193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3557813" y="3889100"/>
            <a:ext cx="193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3557813" y="4149651"/>
            <a:ext cx="193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625" y="3769602"/>
            <a:ext cx="1937400" cy="74427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secHead">
  <p:cSld name="SECTION_HEADER">
    <p:bg>
      <p:bgPr>
        <a:solidFill>
          <a:schemeClr val="lt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251850" y="306075"/>
            <a:ext cx="8585400" cy="12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25" name="Google Shape;32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100" y="4380991"/>
            <a:ext cx="1363299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>
            <p:ph idx="2" type="title"/>
          </p:nvPr>
        </p:nvSpPr>
        <p:spPr>
          <a:xfrm>
            <a:off x="251850" y="1598775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27" name="Google Shape;327;p38"/>
          <p:cNvSpPr txBox="1"/>
          <p:nvPr>
            <p:ph idx="3" type="title"/>
          </p:nvPr>
        </p:nvSpPr>
        <p:spPr>
          <a:xfrm>
            <a:off x="251850" y="444605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SECTION_HEADER_5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251850" y="306075"/>
            <a:ext cx="8585400" cy="12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Lekton"/>
              <a:buNone/>
              <a:defRPr b="1" sz="3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2" type="title"/>
          </p:nvPr>
        </p:nvSpPr>
        <p:spPr>
          <a:xfrm>
            <a:off x="251850" y="1598775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3" type="title"/>
          </p:nvPr>
        </p:nvSpPr>
        <p:spPr>
          <a:xfrm>
            <a:off x="251850" y="444605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ekton"/>
              <a:buNone/>
              <a:defRPr b="1" sz="3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33" name="Google Shape;33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110" y="4381012"/>
            <a:ext cx="1363281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Image - 01">
  <p:cSld name="SECTION_HEADER_4"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251850" y="1214999"/>
            <a:ext cx="4911900" cy="18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850" y="231979"/>
            <a:ext cx="1363299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 txBox="1"/>
          <p:nvPr>
            <p:ph idx="2" type="title"/>
          </p:nvPr>
        </p:nvSpPr>
        <p:spPr>
          <a:xfrm>
            <a:off x="251850" y="3033375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40" name="Google Shape;340;p40"/>
          <p:cNvSpPr txBox="1"/>
          <p:nvPr>
            <p:ph idx="3" type="title"/>
          </p:nvPr>
        </p:nvSpPr>
        <p:spPr>
          <a:xfrm>
            <a:off x="251850" y="444605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0" l="53319" r="0" t="0"/>
          <a:stretch/>
        </p:blipFill>
        <p:spPr>
          <a:xfrm>
            <a:off x="5544000" y="0"/>
            <a:ext cx="360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Image - 02">
  <p:cSld name="SECTION_HEADER_3"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251850" y="295124"/>
            <a:ext cx="4911900" cy="18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50" y="4380991"/>
            <a:ext cx="1363299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>
            <p:ph idx="2" type="title"/>
          </p:nvPr>
        </p:nvSpPr>
        <p:spPr>
          <a:xfrm>
            <a:off x="251850" y="211350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47" name="Google Shape;347;p41"/>
          <p:cNvSpPr txBox="1"/>
          <p:nvPr>
            <p:ph idx="3" type="title"/>
          </p:nvPr>
        </p:nvSpPr>
        <p:spPr>
          <a:xfrm>
            <a:off x="251850" y="4446050"/>
            <a:ext cx="360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3">
            <a:alphaModFix/>
          </a:blip>
          <a:srcRect b="0" l="53319" r="0" t="0"/>
          <a:stretch/>
        </p:blipFill>
        <p:spPr>
          <a:xfrm>
            <a:off x="5544000" y="0"/>
            <a:ext cx="360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Image - 02">
  <p:cSld name="SECTION_HEADER_3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251850" y="295124"/>
            <a:ext cx="4911900" cy="18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50" y="4380991"/>
            <a:ext cx="1363299" cy="5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251850" y="2113500"/>
            <a:ext cx="491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251850" y="4446050"/>
            <a:ext cx="360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53319" r="0" t="0"/>
          <a:stretch/>
        </p:blipFill>
        <p:spPr>
          <a:xfrm>
            <a:off x="5544000" y="0"/>
            <a:ext cx="360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2"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854150" y="1576388"/>
            <a:ext cx="11196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"/>
              <a:buNone/>
              <a:defRPr b="1"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51" name="Google Shape;351;p42"/>
          <p:cNvSpPr txBox="1"/>
          <p:nvPr>
            <p:ph idx="2" type="title"/>
          </p:nvPr>
        </p:nvSpPr>
        <p:spPr>
          <a:xfrm>
            <a:off x="854150" y="2641250"/>
            <a:ext cx="76182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52" name="Google Shape;352;p42"/>
          <p:cNvPicPr preferRelativeResize="0"/>
          <p:nvPr/>
        </p:nvPicPr>
        <p:blipFill rotWithShape="1">
          <a:blip r:embed="rId2">
            <a:alphaModFix amt="75000"/>
          </a:blip>
          <a:srcRect b="0" l="30623" r="0" t="0"/>
          <a:stretch/>
        </p:blipFill>
        <p:spPr>
          <a:xfrm>
            <a:off x="0" y="1277650"/>
            <a:ext cx="2036575" cy="258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2"/>
          <p:cNvCxnSpPr/>
          <p:nvPr/>
        </p:nvCxnSpPr>
        <p:spPr>
          <a:xfrm>
            <a:off x="992588" y="2582701"/>
            <a:ext cx="75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Jaune">
  <p:cSld name="SECTION_TITLE_AND_DESCRIPTION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rgbClr val="D39B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43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8" name="Google Shape;358;p43"/>
          <p:cNvPicPr preferRelativeResize="0"/>
          <p:nvPr/>
        </p:nvPicPr>
        <p:blipFill rotWithShape="1">
          <a:blip r:embed="rId2">
            <a:alphaModFix amt="75000"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43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1" name="Google Shape;361;p43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Marron clair">
  <p:cSld name="SECTION_TITLE_AND_DESCRIPTION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6" name="Google Shape;366;p44"/>
          <p:cNvPicPr preferRelativeResize="0"/>
          <p:nvPr/>
        </p:nvPicPr>
        <p:blipFill rotWithShape="1">
          <a:blip r:embed="rId2">
            <a:alphaModFix amt="90000"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44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9" name="Google Shape;369;p44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Kaki">
  <p:cSld name="SECTION_TITLE_AND_DESCRIPTION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45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4" name="Google Shape;374;p45"/>
          <p:cNvPicPr preferRelativeResize="0"/>
          <p:nvPr/>
        </p:nvPicPr>
        <p:blipFill rotWithShape="1">
          <a:blip r:embed="rId2">
            <a:alphaModFix amt="90000"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45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7" name="Google Shape;377;p45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8" name="Google Shape;3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Marron foncé">
  <p:cSld name="SECTION_TITLE_AND_DESCRIPTION_1_1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46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2" name="Google Shape;382;p46"/>
          <p:cNvPicPr preferRelativeResize="0"/>
          <p:nvPr/>
        </p:nvPicPr>
        <p:blipFill rotWithShape="1">
          <a:blip r:embed="rId2">
            <a:alphaModFix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46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5" name="Google Shape;385;p46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texte">
  <p:cSld name="SECTION_TITLE_AND_DESCRIPTION_1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47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47"/>
          <p:cNvSpPr txBox="1"/>
          <p:nvPr>
            <p:ph idx="1" type="subTitle"/>
          </p:nvPr>
        </p:nvSpPr>
        <p:spPr>
          <a:xfrm>
            <a:off x="265475" y="176650"/>
            <a:ext cx="8641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0" name="Google Shape;390;p47"/>
          <p:cNvSpPr txBox="1"/>
          <p:nvPr>
            <p:ph idx="2" type="body"/>
          </p:nvPr>
        </p:nvSpPr>
        <p:spPr>
          <a:xfrm>
            <a:off x="251350" y="1883550"/>
            <a:ext cx="8532600" cy="29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2" name="Google Shape;392;p47"/>
          <p:cNvSpPr txBox="1"/>
          <p:nvPr>
            <p:ph idx="3" type="subTitle"/>
          </p:nvPr>
        </p:nvSpPr>
        <p:spPr>
          <a:xfrm>
            <a:off x="265475" y="1261053"/>
            <a:ext cx="8641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None/>
              <a:defRPr b="1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393" name="Google Shape;393;p47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5533">
          <p15:clr>
            <a:srgbClr val="FA7B17"/>
          </p15:clr>
        </p15:guide>
        <p15:guide id="4" orient="horz" pos="301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col">
  <p:cSld name="SECTION_TITLE_AND_DESCRIPTION_1_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48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48"/>
          <p:cNvSpPr txBox="1"/>
          <p:nvPr>
            <p:ph idx="1" type="subTitle"/>
          </p:nvPr>
        </p:nvSpPr>
        <p:spPr>
          <a:xfrm>
            <a:off x="265475" y="176650"/>
            <a:ext cx="8641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8" name="Google Shape;398;p48"/>
          <p:cNvSpPr txBox="1"/>
          <p:nvPr>
            <p:ph idx="2" type="subTitle"/>
          </p:nvPr>
        </p:nvSpPr>
        <p:spPr>
          <a:xfrm>
            <a:off x="265475" y="1809821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99" name="Google Shape;399;p48"/>
          <p:cNvSpPr txBox="1"/>
          <p:nvPr>
            <p:ph idx="3" type="subTitle"/>
          </p:nvPr>
        </p:nvSpPr>
        <p:spPr>
          <a:xfrm>
            <a:off x="265475" y="2431100"/>
            <a:ext cx="24414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0" name="Google Shape;400;p48"/>
          <p:cNvSpPr txBox="1"/>
          <p:nvPr>
            <p:ph idx="4" type="subTitle"/>
          </p:nvPr>
        </p:nvSpPr>
        <p:spPr>
          <a:xfrm>
            <a:off x="3351300" y="1809821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01" name="Google Shape;401;p48"/>
          <p:cNvSpPr txBox="1"/>
          <p:nvPr>
            <p:ph idx="5" type="subTitle"/>
          </p:nvPr>
        </p:nvSpPr>
        <p:spPr>
          <a:xfrm>
            <a:off x="3351300" y="2431100"/>
            <a:ext cx="24414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2" name="Google Shape;402;p48"/>
          <p:cNvSpPr txBox="1"/>
          <p:nvPr>
            <p:ph idx="6" type="subTitle"/>
          </p:nvPr>
        </p:nvSpPr>
        <p:spPr>
          <a:xfrm>
            <a:off x="6342600" y="1809821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03" name="Google Shape;403;p48"/>
          <p:cNvSpPr txBox="1"/>
          <p:nvPr>
            <p:ph idx="7" type="subTitle"/>
          </p:nvPr>
        </p:nvSpPr>
        <p:spPr>
          <a:xfrm>
            <a:off x="6342600" y="2431100"/>
            <a:ext cx="24414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04" name="Google Shape;404;p48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5533">
          <p15:clr>
            <a:srgbClr val="FA7B17"/>
          </p15:clr>
        </p15:guide>
        <p15:guide id="3" orient="horz" pos="227">
          <p15:clr>
            <a:srgbClr val="FA7B17"/>
          </p15:clr>
        </p15:guide>
        <p15:guide id="4" orient="horz" pos="1620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col images">
  <p:cSld name="SECTION_TITLE_AND_DESCRIPTION_1_1_1_1_1_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49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49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9" name="Google Shape;409;p49"/>
          <p:cNvSpPr txBox="1"/>
          <p:nvPr>
            <p:ph idx="2" type="subTitle"/>
          </p:nvPr>
        </p:nvSpPr>
        <p:spPr>
          <a:xfrm>
            <a:off x="265475" y="2810073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10" name="Google Shape;410;p49"/>
          <p:cNvSpPr txBox="1"/>
          <p:nvPr>
            <p:ph idx="3" type="subTitle"/>
          </p:nvPr>
        </p:nvSpPr>
        <p:spPr>
          <a:xfrm>
            <a:off x="265475" y="3127022"/>
            <a:ext cx="24414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1" name="Google Shape;411;p49"/>
          <p:cNvSpPr txBox="1"/>
          <p:nvPr>
            <p:ph idx="4" type="subTitle"/>
          </p:nvPr>
        </p:nvSpPr>
        <p:spPr>
          <a:xfrm>
            <a:off x="6340075" y="2810075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12" name="Google Shape;412;p49"/>
          <p:cNvSpPr txBox="1"/>
          <p:nvPr>
            <p:ph idx="5" type="subTitle"/>
          </p:nvPr>
        </p:nvSpPr>
        <p:spPr>
          <a:xfrm>
            <a:off x="6340075" y="3127025"/>
            <a:ext cx="24414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3" name="Google Shape;413;p49"/>
          <p:cNvSpPr txBox="1"/>
          <p:nvPr>
            <p:ph idx="6" type="subTitle"/>
          </p:nvPr>
        </p:nvSpPr>
        <p:spPr>
          <a:xfrm>
            <a:off x="3302775" y="2810073"/>
            <a:ext cx="24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14" name="Google Shape;414;p49"/>
          <p:cNvSpPr txBox="1"/>
          <p:nvPr>
            <p:ph idx="7" type="subTitle"/>
          </p:nvPr>
        </p:nvSpPr>
        <p:spPr>
          <a:xfrm>
            <a:off x="3302775" y="3127022"/>
            <a:ext cx="24414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15" name="Google Shape;415;p49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pos="1705">
          <p15:clr>
            <a:srgbClr val="FA7B17"/>
          </p15:clr>
        </p15:guide>
        <p15:guide id="6" pos="2080">
          <p15:clr>
            <a:srgbClr val="FA7B17"/>
          </p15:clr>
        </p15:guide>
        <p15:guide id="7" pos="3618">
          <p15:clr>
            <a:srgbClr val="FA7B17"/>
          </p15:clr>
        </p15:guide>
        <p15:guide id="8" pos="3994">
          <p15:clr>
            <a:srgbClr val="FA7B17"/>
          </p15:clr>
        </p15:guide>
        <p15:guide id="9" orient="horz" pos="227">
          <p15:clr>
            <a:srgbClr val="FA7B17"/>
          </p15:clr>
        </p15:guide>
        <p15:guide id="10" orient="horz" pos="301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pictos">
  <p:cSld name="SECTION_TITLE_AND_DESCRIPTION_1_1_1_1_1_2_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50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p50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0" name="Google Shape;420;p50"/>
          <p:cNvSpPr txBox="1"/>
          <p:nvPr>
            <p:ph idx="2" type="subTitle"/>
          </p:nvPr>
        </p:nvSpPr>
        <p:spPr>
          <a:xfrm>
            <a:off x="359975" y="2494325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21" name="Google Shape;421;p50"/>
          <p:cNvSpPr txBox="1"/>
          <p:nvPr>
            <p:ph idx="3" type="subTitle"/>
          </p:nvPr>
        </p:nvSpPr>
        <p:spPr>
          <a:xfrm>
            <a:off x="360000" y="3127025"/>
            <a:ext cx="2301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2" name="Google Shape;422;p50"/>
          <p:cNvSpPr txBox="1"/>
          <p:nvPr>
            <p:ph idx="4" type="subTitle"/>
          </p:nvPr>
        </p:nvSpPr>
        <p:spPr>
          <a:xfrm>
            <a:off x="6483000" y="2494325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ekton"/>
              <a:buNone/>
              <a:defRPr b="1" sz="1600">
                <a:solidFill>
                  <a:schemeClr val="accen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23" name="Google Shape;423;p50"/>
          <p:cNvSpPr txBox="1"/>
          <p:nvPr>
            <p:ph idx="5" type="subTitle"/>
          </p:nvPr>
        </p:nvSpPr>
        <p:spPr>
          <a:xfrm>
            <a:off x="6483000" y="3127025"/>
            <a:ext cx="2301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4" name="Google Shape;424;p50"/>
          <p:cNvSpPr txBox="1"/>
          <p:nvPr>
            <p:ph idx="6" type="subTitle"/>
          </p:nvPr>
        </p:nvSpPr>
        <p:spPr>
          <a:xfrm>
            <a:off x="3443175" y="2494325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ekton"/>
              <a:buNone/>
              <a:defRPr b="1" sz="1600">
                <a:solidFill>
                  <a:schemeClr val="accen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25" name="Google Shape;425;p50"/>
          <p:cNvSpPr txBox="1"/>
          <p:nvPr>
            <p:ph idx="7" type="subTitle"/>
          </p:nvPr>
        </p:nvSpPr>
        <p:spPr>
          <a:xfrm>
            <a:off x="3443175" y="3127025"/>
            <a:ext cx="2301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26" name="Google Shape;426;p50"/>
          <p:cNvCxnSpPr/>
          <p:nvPr/>
        </p:nvCxnSpPr>
        <p:spPr>
          <a:xfrm>
            <a:off x="4287300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pictos 1">
  <p:cSld name="SECTION_TITLE_AND_DESCRIPTION_1_1_1_1_1_2_4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9" name="Google Shape;429;p51"/>
          <p:cNvSpPr txBox="1"/>
          <p:nvPr>
            <p:ph idx="1" type="subTitle"/>
          </p:nvPr>
        </p:nvSpPr>
        <p:spPr>
          <a:xfrm>
            <a:off x="359975" y="166845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2" type="subTitle"/>
          </p:nvPr>
        </p:nvSpPr>
        <p:spPr>
          <a:xfrm>
            <a:off x="360000" y="210735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1" name="Google Shape;431;p51"/>
          <p:cNvSpPr txBox="1"/>
          <p:nvPr>
            <p:ph idx="3" type="subTitle"/>
          </p:nvPr>
        </p:nvSpPr>
        <p:spPr>
          <a:xfrm>
            <a:off x="3421488" y="166845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32" name="Google Shape;432;p51"/>
          <p:cNvSpPr txBox="1"/>
          <p:nvPr>
            <p:ph idx="4" type="subTitle"/>
          </p:nvPr>
        </p:nvSpPr>
        <p:spPr>
          <a:xfrm>
            <a:off x="3421513" y="210735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3" name="Google Shape;433;p51"/>
          <p:cNvSpPr txBox="1"/>
          <p:nvPr>
            <p:ph idx="5" type="subTitle"/>
          </p:nvPr>
        </p:nvSpPr>
        <p:spPr>
          <a:xfrm>
            <a:off x="6483013" y="166845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34" name="Google Shape;434;p51"/>
          <p:cNvSpPr txBox="1"/>
          <p:nvPr>
            <p:ph idx="6" type="subTitle"/>
          </p:nvPr>
        </p:nvSpPr>
        <p:spPr>
          <a:xfrm>
            <a:off x="6483038" y="210735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5" name="Google Shape;435;p51"/>
          <p:cNvSpPr txBox="1"/>
          <p:nvPr>
            <p:ph idx="7" type="subTitle"/>
          </p:nvPr>
        </p:nvSpPr>
        <p:spPr>
          <a:xfrm>
            <a:off x="359975" y="359360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36" name="Google Shape;436;p51"/>
          <p:cNvSpPr txBox="1"/>
          <p:nvPr>
            <p:ph idx="8" type="subTitle"/>
          </p:nvPr>
        </p:nvSpPr>
        <p:spPr>
          <a:xfrm>
            <a:off x="360000" y="403250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7" name="Google Shape;437;p51"/>
          <p:cNvSpPr txBox="1"/>
          <p:nvPr>
            <p:ph idx="9" type="subTitle"/>
          </p:nvPr>
        </p:nvSpPr>
        <p:spPr>
          <a:xfrm>
            <a:off x="3421488" y="359360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38" name="Google Shape;438;p51"/>
          <p:cNvSpPr txBox="1"/>
          <p:nvPr>
            <p:ph idx="13" type="subTitle"/>
          </p:nvPr>
        </p:nvSpPr>
        <p:spPr>
          <a:xfrm>
            <a:off x="3421513" y="403250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9" name="Google Shape;439;p51"/>
          <p:cNvSpPr txBox="1"/>
          <p:nvPr>
            <p:ph idx="14" type="subTitle"/>
          </p:nvPr>
        </p:nvSpPr>
        <p:spPr>
          <a:xfrm>
            <a:off x="6483013" y="3593604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ekton"/>
              <a:buNone/>
              <a:defRPr b="1" sz="12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40" name="Google Shape;440;p51"/>
          <p:cNvSpPr txBox="1"/>
          <p:nvPr>
            <p:ph idx="15" type="subTitle"/>
          </p:nvPr>
        </p:nvSpPr>
        <p:spPr>
          <a:xfrm>
            <a:off x="6483038" y="4032506"/>
            <a:ext cx="2301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41" name="Google Shape;441;p51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51"/>
          <p:cNvSpPr txBox="1"/>
          <p:nvPr>
            <p:ph idx="16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43" name="Google Shape;443;p51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2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54150" y="1576388"/>
            <a:ext cx="11196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"/>
              <a:buNone/>
              <a:defRPr b="1"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kton"/>
              <a:buNone/>
              <a:defRPr b="1" sz="3600">
                <a:solidFill>
                  <a:schemeClr val="dk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title"/>
          </p:nvPr>
        </p:nvSpPr>
        <p:spPr>
          <a:xfrm>
            <a:off x="854150" y="2641250"/>
            <a:ext cx="76182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kton"/>
              <a:buNone/>
              <a:defRPr b="1" sz="3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 amt="75000"/>
          </a:blip>
          <a:srcRect b="0" l="30623" r="0" t="0"/>
          <a:stretch/>
        </p:blipFill>
        <p:spPr>
          <a:xfrm>
            <a:off x="0" y="1277650"/>
            <a:ext cx="2036575" cy="258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992588" y="2582701"/>
            <a:ext cx="75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chiffres">
  <p:cSld name="SECTION_TITLE_AND_DESCRIPTION_1_1_1_1_1_2_4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6" name="Google Shape;446;p52"/>
          <p:cNvSpPr txBox="1"/>
          <p:nvPr>
            <p:ph idx="1" type="subTitle"/>
          </p:nvPr>
        </p:nvSpPr>
        <p:spPr>
          <a:xfrm>
            <a:off x="359975" y="2176846"/>
            <a:ext cx="241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kton"/>
              <a:buNone/>
              <a:defRPr b="1" sz="14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2" type="subTitle"/>
          </p:nvPr>
        </p:nvSpPr>
        <p:spPr>
          <a:xfrm>
            <a:off x="360001" y="2713880"/>
            <a:ext cx="2410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48" name="Google Shape;448;p52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9" name="Google Shape;449;p52"/>
          <p:cNvSpPr txBox="1"/>
          <p:nvPr>
            <p:ph idx="3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0" name="Google Shape;450;p52"/>
          <p:cNvSpPr txBox="1"/>
          <p:nvPr>
            <p:ph idx="4" type="subTitle"/>
          </p:nvPr>
        </p:nvSpPr>
        <p:spPr>
          <a:xfrm>
            <a:off x="359975" y="1418546"/>
            <a:ext cx="9978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  <a:defRPr b="1" sz="4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51" name="Google Shape;451;p52"/>
          <p:cNvSpPr txBox="1"/>
          <p:nvPr>
            <p:ph idx="5" type="subTitle"/>
          </p:nvPr>
        </p:nvSpPr>
        <p:spPr>
          <a:xfrm>
            <a:off x="3366738" y="2176846"/>
            <a:ext cx="241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kton"/>
              <a:buNone/>
              <a:defRPr b="1" sz="14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52" name="Google Shape;452;p52"/>
          <p:cNvSpPr txBox="1"/>
          <p:nvPr>
            <p:ph idx="6" type="subTitle"/>
          </p:nvPr>
        </p:nvSpPr>
        <p:spPr>
          <a:xfrm>
            <a:off x="3366764" y="2713880"/>
            <a:ext cx="2410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3" name="Google Shape;453;p52"/>
          <p:cNvSpPr txBox="1"/>
          <p:nvPr>
            <p:ph idx="7" type="subTitle"/>
          </p:nvPr>
        </p:nvSpPr>
        <p:spPr>
          <a:xfrm>
            <a:off x="3366738" y="1418546"/>
            <a:ext cx="9978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  <a:defRPr b="1" sz="4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54" name="Google Shape;454;p52"/>
          <p:cNvSpPr txBox="1"/>
          <p:nvPr>
            <p:ph idx="8" type="subTitle"/>
          </p:nvPr>
        </p:nvSpPr>
        <p:spPr>
          <a:xfrm>
            <a:off x="6373513" y="2176846"/>
            <a:ext cx="2410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ekton"/>
              <a:buNone/>
              <a:defRPr b="1" sz="14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kton"/>
              <a:buNone/>
              <a:defRPr b="1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55" name="Google Shape;455;p52"/>
          <p:cNvSpPr txBox="1"/>
          <p:nvPr>
            <p:ph idx="9" type="subTitle"/>
          </p:nvPr>
        </p:nvSpPr>
        <p:spPr>
          <a:xfrm>
            <a:off x="6373539" y="2713880"/>
            <a:ext cx="24105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6" name="Google Shape;456;p52"/>
          <p:cNvSpPr txBox="1"/>
          <p:nvPr>
            <p:ph idx="13" type="subTitle"/>
          </p:nvPr>
        </p:nvSpPr>
        <p:spPr>
          <a:xfrm>
            <a:off x="6373513" y="1418546"/>
            <a:ext cx="9978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  <a:defRPr b="1" sz="4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457" name="Google Shape;457;p52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 3 textes">
  <p:cSld name="SECTION_TITLE_AND_DESCRIPTION_1_1_1_1_1_2_4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/>
          <p:nvPr/>
        </p:nvSpPr>
        <p:spPr>
          <a:xfrm>
            <a:off x="6254696" y="1726675"/>
            <a:ext cx="2529300" cy="2265000"/>
          </a:xfrm>
          <a:prstGeom prst="roundRect">
            <a:avLst>
              <a:gd fmla="val 471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59801" y="1726675"/>
            <a:ext cx="2529300" cy="2265000"/>
          </a:xfrm>
          <a:prstGeom prst="roundRect">
            <a:avLst>
              <a:gd fmla="val 471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307350" y="1726675"/>
            <a:ext cx="2529300" cy="2265000"/>
          </a:xfrm>
          <a:prstGeom prst="roundRect">
            <a:avLst>
              <a:gd fmla="val 471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53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p53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4" name="Google Shape;46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5" name="Google Shape;465;p53"/>
          <p:cNvSpPr txBox="1"/>
          <p:nvPr>
            <p:ph idx="2" type="subTitle"/>
          </p:nvPr>
        </p:nvSpPr>
        <p:spPr>
          <a:xfrm>
            <a:off x="473925" y="1957276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66" name="Google Shape;466;p53"/>
          <p:cNvSpPr txBox="1"/>
          <p:nvPr>
            <p:ph idx="3" type="subTitle"/>
          </p:nvPr>
        </p:nvSpPr>
        <p:spPr>
          <a:xfrm>
            <a:off x="473950" y="2589975"/>
            <a:ext cx="2301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7" name="Google Shape;467;p53"/>
          <p:cNvSpPr txBox="1"/>
          <p:nvPr>
            <p:ph idx="4" type="subTitle"/>
          </p:nvPr>
        </p:nvSpPr>
        <p:spPr>
          <a:xfrm>
            <a:off x="6368850" y="1957276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68" name="Google Shape;468;p53"/>
          <p:cNvSpPr txBox="1"/>
          <p:nvPr>
            <p:ph idx="5" type="subTitle"/>
          </p:nvPr>
        </p:nvSpPr>
        <p:spPr>
          <a:xfrm>
            <a:off x="6368850" y="2589976"/>
            <a:ext cx="2301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9" name="Google Shape;469;p53"/>
          <p:cNvSpPr txBox="1"/>
          <p:nvPr>
            <p:ph idx="6" type="subTitle"/>
          </p:nvPr>
        </p:nvSpPr>
        <p:spPr>
          <a:xfrm>
            <a:off x="3421500" y="1957276"/>
            <a:ext cx="23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70" name="Google Shape;470;p53"/>
          <p:cNvSpPr txBox="1"/>
          <p:nvPr>
            <p:ph idx="7" type="subTitle"/>
          </p:nvPr>
        </p:nvSpPr>
        <p:spPr>
          <a:xfrm>
            <a:off x="3421500" y="2589975"/>
            <a:ext cx="23010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71" name="Google Shape;471;p53"/>
          <p:cNvCxnSpPr/>
          <p:nvPr/>
        </p:nvCxnSpPr>
        <p:spPr>
          <a:xfrm>
            <a:off x="4287300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06">
  <p:cSld name="SECTION_TITLE_AND_DESCRIPTION_1_1_1_1_1_2_3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313950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5" name="Google Shape;475;p54"/>
          <p:cNvSpPr txBox="1"/>
          <p:nvPr>
            <p:ph idx="2" type="subTitle"/>
          </p:nvPr>
        </p:nvSpPr>
        <p:spPr>
          <a:xfrm>
            <a:off x="378475" y="2189600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76" name="Google Shape;476;p54"/>
          <p:cNvSpPr txBox="1"/>
          <p:nvPr>
            <p:ph idx="3" type="subTitle"/>
          </p:nvPr>
        </p:nvSpPr>
        <p:spPr>
          <a:xfrm>
            <a:off x="378475" y="2450155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77" name="Google Shape;477;p54"/>
          <p:cNvCxnSpPr/>
          <p:nvPr/>
        </p:nvCxnSpPr>
        <p:spPr>
          <a:xfrm>
            <a:off x="4287300" y="756702"/>
            <a:ext cx="569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54"/>
          <p:cNvSpPr/>
          <p:nvPr/>
        </p:nvSpPr>
        <p:spPr>
          <a:xfrm>
            <a:off x="1116475" y="113180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 txBox="1"/>
          <p:nvPr>
            <p:ph idx="4" type="subTitle"/>
          </p:nvPr>
        </p:nvSpPr>
        <p:spPr>
          <a:xfrm>
            <a:off x="3318263" y="2189600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80" name="Google Shape;480;p54"/>
          <p:cNvSpPr txBox="1"/>
          <p:nvPr>
            <p:ph idx="5" type="subTitle"/>
          </p:nvPr>
        </p:nvSpPr>
        <p:spPr>
          <a:xfrm>
            <a:off x="3318263" y="2450155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1" name="Google Shape;481;p54"/>
          <p:cNvSpPr/>
          <p:nvPr/>
        </p:nvSpPr>
        <p:spPr>
          <a:xfrm>
            <a:off x="4056300" y="113180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 txBox="1"/>
          <p:nvPr>
            <p:ph idx="6" type="subTitle"/>
          </p:nvPr>
        </p:nvSpPr>
        <p:spPr>
          <a:xfrm>
            <a:off x="6379800" y="2189600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83" name="Google Shape;483;p54"/>
          <p:cNvSpPr txBox="1"/>
          <p:nvPr>
            <p:ph idx="7" type="subTitle"/>
          </p:nvPr>
        </p:nvSpPr>
        <p:spPr>
          <a:xfrm>
            <a:off x="6379800" y="2450155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4" name="Google Shape;484;p54"/>
          <p:cNvSpPr/>
          <p:nvPr/>
        </p:nvSpPr>
        <p:spPr>
          <a:xfrm>
            <a:off x="7117800" y="113180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 txBox="1"/>
          <p:nvPr>
            <p:ph idx="8" type="subTitle"/>
          </p:nvPr>
        </p:nvSpPr>
        <p:spPr>
          <a:xfrm>
            <a:off x="378475" y="420367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86" name="Google Shape;486;p54"/>
          <p:cNvSpPr txBox="1"/>
          <p:nvPr>
            <p:ph idx="9" type="subTitle"/>
          </p:nvPr>
        </p:nvSpPr>
        <p:spPr>
          <a:xfrm>
            <a:off x="378475" y="446423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7" name="Google Shape;487;p54"/>
          <p:cNvSpPr/>
          <p:nvPr/>
        </p:nvSpPr>
        <p:spPr>
          <a:xfrm>
            <a:off x="1116475" y="3145875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4"/>
          <p:cNvSpPr txBox="1"/>
          <p:nvPr>
            <p:ph idx="13" type="subTitle"/>
          </p:nvPr>
        </p:nvSpPr>
        <p:spPr>
          <a:xfrm>
            <a:off x="3318263" y="420367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89" name="Google Shape;489;p54"/>
          <p:cNvSpPr txBox="1"/>
          <p:nvPr>
            <p:ph idx="14" type="subTitle"/>
          </p:nvPr>
        </p:nvSpPr>
        <p:spPr>
          <a:xfrm>
            <a:off x="3318263" y="446423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0" name="Google Shape;490;p54"/>
          <p:cNvSpPr/>
          <p:nvPr/>
        </p:nvSpPr>
        <p:spPr>
          <a:xfrm>
            <a:off x="4056288" y="3145875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4"/>
          <p:cNvSpPr txBox="1"/>
          <p:nvPr>
            <p:ph idx="15" type="subTitle"/>
          </p:nvPr>
        </p:nvSpPr>
        <p:spPr>
          <a:xfrm>
            <a:off x="6379800" y="420367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92" name="Google Shape;492;p54"/>
          <p:cNvSpPr txBox="1"/>
          <p:nvPr>
            <p:ph idx="16" type="subTitle"/>
          </p:nvPr>
        </p:nvSpPr>
        <p:spPr>
          <a:xfrm>
            <a:off x="6379800" y="446423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3" name="Google Shape;493;p54"/>
          <p:cNvSpPr/>
          <p:nvPr/>
        </p:nvSpPr>
        <p:spPr>
          <a:xfrm>
            <a:off x="7117800" y="3145875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04">
  <p:cSld name="SECTION_TITLE_AND_DESCRIPTION_1_1_1_1_1_2_3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/>
          <p:nvPr/>
        </p:nvSpPr>
        <p:spPr>
          <a:xfrm>
            <a:off x="-6575" y="0"/>
            <a:ext cx="9144000" cy="5143500"/>
          </a:xfrm>
          <a:prstGeom prst="rect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5"/>
          <p:cNvSpPr txBox="1"/>
          <p:nvPr>
            <p:ph idx="1" type="subTitle"/>
          </p:nvPr>
        </p:nvSpPr>
        <p:spPr>
          <a:xfrm>
            <a:off x="313950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7" name="Google Shape;497;p55"/>
          <p:cNvSpPr txBox="1"/>
          <p:nvPr>
            <p:ph idx="2" type="subTitle"/>
          </p:nvPr>
        </p:nvSpPr>
        <p:spPr>
          <a:xfrm>
            <a:off x="1679375" y="16950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498" name="Google Shape;498;p55"/>
          <p:cNvSpPr txBox="1"/>
          <p:nvPr>
            <p:ph idx="3" type="subTitle"/>
          </p:nvPr>
        </p:nvSpPr>
        <p:spPr>
          <a:xfrm>
            <a:off x="1679375" y="19555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499" name="Google Shape;499;p55"/>
          <p:cNvCxnSpPr/>
          <p:nvPr/>
        </p:nvCxnSpPr>
        <p:spPr>
          <a:xfrm>
            <a:off x="4287300" y="756702"/>
            <a:ext cx="569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0" name="Google Shape;500;p55"/>
          <p:cNvSpPr/>
          <p:nvPr/>
        </p:nvSpPr>
        <p:spPr>
          <a:xfrm>
            <a:off x="548300" y="14540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5"/>
          <p:cNvSpPr txBox="1"/>
          <p:nvPr>
            <p:ph idx="4" type="subTitle"/>
          </p:nvPr>
        </p:nvSpPr>
        <p:spPr>
          <a:xfrm>
            <a:off x="6088300" y="16950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02" name="Google Shape;502;p55"/>
          <p:cNvSpPr txBox="1"/>
          <p:nvPr>
            <p:ph idx="5" type="subTitle"/>
          </p:nvPr>
        </p:nvSpPr>
        <p:spPr>
          <a:xfrm>
            <a:off x="6088300" y="19555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3" name="Google Shape;503;p55"/>
          <p:cNvSpPr/>
          <p:nvPr/>
        </p:nvSpPr>
        <p:spPr>
          <a:xfrm>
            <a:off x="4957225" y="14540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 txBox="1"/>
          <p:nvPr>
            <p:ph idx="6" type="subTitle"/>
          </p:nvPr>
        </p:nvSpPr>
        <p:spPr>
          <a:xfrm>
            <a:off x="1679375" y="33921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05" name="Google Shape;505;p55"/>
          <p:cNvSpPr txBox="1"/>
          <p:nvPr>
            <p:ph idx="7" type="subTitle"/>
          </p:nvPr>
        </p:nvSpPr>
        <p:spPr>
          <a:xfrm>
            <a:off x="1679375" y="36526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6" name="Google Shape;506;p55"/>
          <p:cNvSpPr/>
          <p:nvPr/>
        </p:nvSpPr>
        <p:spPr>
          <a:xfrm>
            <a:off x="548300" y="31511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 txBox="1"/>
          <p:nvPr>
            <p:ph idx="8" type="subTitle"/>
          </p:nvPr>
        </p:nvSpPr>
        <p:spPr>
          <a:xfrm>
            <a:off x="6088300" y="3392125"/>
            <a:ext cx="250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urce Sans Pro"/>
              <a:buNone/>
              <a:defRPr b="1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9" type="subTitle"/>
          </p:nvPr>
        </p:nvSpPr>
        <p:spPr>
          <a:xfrm>
            <a:off x="6088300" y="3652680"/>
            <a:ext cx="250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9" name="Google Shape;509;p55"/>
          <p:cNvSpPr/>
          <p:nvPr/>
        </p:nvSpPr>
        <p:spPr>
          <a:xfrm>
            <a:off x="4957225" y="3151150"/>
            <a:ext cx="1031400" cy="1031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2 col images">
  <p:cSld name="SECTION_TITLE_AND_DESCRIPTION_1_1_1_1_1_2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56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56"/>
          <p:cNvSpPr txBox="1"/>
          <p:nvPr>
            <p:ph idx="1" type="subTitle"/>
          </p:nvPr>
        </p:nvSpPr>
        <p:spPr>
          <a:xfrm>
            <a:off x="265475" y="176650"/>
            <a:ext cx="8516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4" name="Google Shape;51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5" name="Google Shape;515;p56"/>
          <p:cNvSpPr txBox="1"/>
          <p:nvPr>
            <p:ph idx="2" type="subTitle"/>
          </p:nvPr>
        </p:nvSpPr>
        <p:spPr>
          <a:xfrm>
            <a:off x="265475" y="2995369"/>
            <a:ext cx="40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16" name="Google Shape;516;p56"/>
          <p:cNvSpPr txBox="1"/>
          <p:nvPr>
            <p:ph idx="3" type="subTitle"/>
          </p:nvPr>
        </p:nvSpPr>
        <p:spPr>
          <a:xfrm>
            <a:off x="265475" y="3312300"/>
            <a:ext cx="4055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7" name="Google Shape;517;p56"/>
          <p:cNvSpPr txBox="1"/>
          <p:nvPr>
            <p:ph idx="4" type="subTitle"/>
          </p:nvPr>
        </p:nvSpPr>
        <p:spPr>
          <a:xfrm>
            <a:off x="4726475" y="2995369"/>
            <a:ext cx="40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18" name="Google Shape;518;p56"/>
          <p:cNvSpPr txBox="1"/>
          <p:nvPr>
            <p:ph idx="5" type="subTitle"/>
          </p:nvPr>
        </p:nvSpPr>
        <p:spPr>
          <a:xfrm>
            <a:off x="4726475" y="3312300"/>
            <a:ext cx="4055100" cy="14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9" name="Google Shape;519;p56"/>
          <p:cNvSpPr/>
          <p:nvPr/>
        </p:nvSpPr>
        <p:spPr>
          <a:xfrm>
            <a:off x="373375" y="1033450"/>
            <a:ext cx="3943200" cy="18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6"/>
          <p:cNvSpPr/>
          <p:nvPr/>
        </p:nvSpPr>
        <p:spPr>
          <a:xfrm>
            <a:off x="4834400" y="1033450"/>
            <a:ext cx="3943200" cy="18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col images 1">
  <p:cSld name="SECTION_TITLE_AND_DESCRIPTION_1_1_1_1_1_2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57"/>
          <p:cNvCxnSpPr/>
          <p:nvPr/>
        </p:nvCxnSpPr>
        <p:spPr>
          <a:xfrm>
            <a:off x="388147" y="473669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57"/>
          <p:cNvSpPr txBox="1"/>
          <p:nvPr>
            <p:ph idx="1" type="subTitle"/>
          </p:nvPr>
        </p:nvSpPr>
        <p:spPr>
          <a:xfrm>
            <a:off x="257425" y="2728636"/>
            <a:ext cx="46569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kton"/>
              <a:buNone/>
              <a:defRPr b="1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4" name="Google Shape;52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5" name="Google Shape;525;p57"/>
          <p:cNvSpPr txBox="1"/>
          <p:nvPr>
            <p:ph idx="2" type="subTitle"/>
          </p:nvPr>
        </p:nvSpPr>
        <p:spPr>
          <a:xfrm>
            <a:off x="257425" y="3352513"/>
            <a:ext cx="46569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526" name="Google Shape;526;p57"/>
          <p:cNvCxnSpPr/>
          <p:nvPr/>
        </p:nvCxnSpPr>
        <p:spPr>
          <a:xfrm rot="10800000">
            <a:off x="-13500" y="2571750"/>
            <a:ext cx="9171000" cy="0"/>
          </a:xfrm>
          <a:prstGeom prst="straightConnector1">
            <a:avLst/>
          </a:prstGeom>
          <a:noFill/>
          <a:ln cap="flat" cmpd="sng" w="9525">
            <a:solidFill>
              <a:srgbClr val="BDB7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57"/>
          <p:cNvSpPr/>
          <p:nvPr/>
        </p:nvSpPr>
        <p:spPr>
          <a:xfrm>
            <a:off x="0" y="0"/>
            <a:ext cx="3903600" cy="25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7"/>
          <p:cNvSpPr/>
          <p:nvPr/>
        </p:nvSpPr>
        <p:spPr>
          <a:xfrm>
            <a:off x="5240400" y="2571600"/>
            <a:ext cx="3903600" cy="25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7"/>
          <p:cNvSpPr txBox="1"/>
          <p:nvPr>
            <p:ph idx="3" type="subTitle"/>
          </p:nvPr>
        </p:nvSpPr>
        <p:spPr>
          <a:xfrm>
            <a:off x="4205075" y="134398"/>
            <a:ext cx="457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kton"/>
              <a:buNone/>
              <a:defRPr b="1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0" name="Google Shape;530;p57"/>
          <p:cNvSpPr txBox="1"/>
          <p:nvPr>
            <p:ph idx="4" type="subTitle"/>
          </p:nvPr>
        </p:nvSpPr>
        <p:spPr>
          <a:xfrm>
            <a:off x="4205075" y="758287"/>
            <a:ext cx="4576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pos="1705">
          <p15:clr>
            <a:srgbClr val="FA7B17"/>
          </p15:clr>
        </p15:guide>
        <p15:guide id="6" pos="2080">
          <p15:clr>
            <a:srgbClr val="FA7B17"/>
          </p15:clr>
        </p15:guide>
        <p15:guide id="7" pos="3618">
          <p15:clr>
            <a:srgbClr val="FA7B17"/>
          </p15:clr>
        </p15:guide>
        <p15:guide id="8" pos="3994">
          <p15:clr>
            <a:srgbClr val="FA7B17"/>
          </p15:clr>
        </p15:guide>
        <p15:guide id="9" orient="horz" pos="227">
          <p15:clr>
            <a:srgbClr val="FA7B17"/>
          </p15:clr>
        </p15:guide>
        <p15:guide id="10" orient="horz" pos="3013">
          <p15:clr>
            <a:srgbClr val="FA7B17"/>
          </p15:clr>
        </p15:guide>
        <p15:guide id="11" pos="224">
          <p15:clr>
            <a:srgbClr val="FA7B17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mise en avant">
  <p:cSld name="SECTION_TITLE_AND_DESCRIPTION_1_1_1_1_1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58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3" name="Google Shape;533;p58"/>
          <p:cNvSpPr txBox="1"/>
          <p:nvPr>
            <p:ph idx="1" type="subTitle"/>
          </p:nvPr>
        </p:nvSpPr>
        <p:spPr>
          <a:xfrm>
            <a:off x="265475" y="176650"/>
            <a:ext cx="85173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5" name="Google Shape;535;p58"/>
          <p:cNvSpPr txBox="1"/>
          <p:nvPr>
            <p:ph idx="2" type="subTitle"/>
          </p:nvPr>
        </p:nvSpPr>
        <p:spPr>
          <a:xfrm>
            <a:off x="265475" y="2124497"/>
            <a:ext cx="2965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ekton"/>
              <a:buNone/>
              <a:defRPr b="1" sz="1600">
                <a:solidFill>
                  <a:schemeClr val="lt2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36" name="Google Shape;536;p58"/>
          <p:cNvSpPr txBox="1"/>
          <p:nvPr>
            <p:ph idx="3" type="subTitle"/>
          </p:nvPr>
        </p:nvSpPr>
        <p:spPr>
          <a:xfrm>
            <a:off x="3537150" y="2124475"/>
            <a:ext cx="52455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537" name="Google Shape;537;p58"/>
          <p:cNvCxnSpPr/>
          <p:nvPr/>
        </p:nvCxnSpPr>
        <p:spPr>
          <a:xfrm>
            <a:off x="363863" y="11758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image 01 - droite">
  <p:cSld name="SECTION_TITLE_AND_DESCRIPTION_1_1_1_1_1_1_2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/>
          <p:nvPr/>
        </p:nvSpPr>
        <p:spPr>
          <a:xfrm>
            <a:off x="4569550" y="0"/>
            <a:ext cx="4574400" cy="51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59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1" name="Google Shape;541;p59"/>
          <p:cNvSpPr txBox="1"/>
          <p:nvPr>
            <p:ph idx="1" type="subTitle"/>
          </p:nvPr>
        </p:nvSpPr>
        <p:spPr>
          <a:xfrm>
            <a:off x="265475" y="176650"/>
            <a:ext cx="4027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2" name="Google Shape;54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3" name="Google Shape;543;p59"/>
          <p:cNvSpPr txBox="1"/>
          <p:nvPr>
            <p:ph idx="2" type="subTitle"/>
          </p:nvPr>
        </p:nvSpPr>
        <p:spPr>
          <a:xfrm>
            <a:off x="265475" y="2124500"/>
            <a:ext cx="4027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544" name="Google Shape;544;p59"/>
          <p:cNvCxnSpPr/>
          <p:nvPr/>
        </p:nvCxnSpPr>
        <p:spPr>
          <a:xfrm>
            <a:off x="20402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image 01 - gauche">
  <p:cSld name="SECTION_TITLE_AND_DESCRIPTION_1_1_1_1_1_1_2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60"/>
          <p:cNvCxnSpPr/>
          <p:nvPr/>
        </p:nvCxnSpPr>
        <p:spPr>
          <a:xfrm>
            <a:off x="4965822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7" name="Google Shape;547;p60"/>
          <p:cNvSpPr txBox="1"/>
          <p:nvPr>
            <p:ph idx="1" type="subTitle"/>
          </p:nvPr>
        </p:nvSpPr>
        <p:spPr>
          <a:xfrm>
            <a:off x="4843150" y="176650"/>
            <a:ext cx="4027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8" name="Google Shape;54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9" name="Google Shape;549;p60"/>
          <p:cNvSpPr txBox="1"/>
          <p:nvPr>
            <p:ph idx="2" type="subTitle"/>
          </p:nvPr>
        </p:nvSpPr>
        <p:spPr>
          <a:xfrm>
            <a:off x="4843150" y="2124500"/>
            <a:ext cx="40272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50" name="Google Shape;550;p60"/>
          <p:cNvSpPr/>
          <p:nvPr/>
        </p:nvSpPr>
        <p:spPr>
          <a:xfrm>
            <a:off x="0" y="0"/>
            <a:ext cx="4574400" cy="51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60"/>
          <p:cNvCxnSpPr/>
          <p:nvPr/>
        </p:nvCxnSpPr>
        <p:spPr>
          <a:xfrm>
            <a:off x="66122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image 02 - droite">
  <p:cSld name="SECTION_TITLE_AND_DESCRIPTION_1_1_1_1_1_1_2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"/>
          <p:cNvSpPr/>
          <p:nvPr/>
        </p:nvSpPr>
        <p:spPr>
          <a:xfrm>
            <a:off x="4572000" y="-5550"/>
            <a:ext cx="4574400" cy="51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5" name="Google Shape;555;p61"/>
          <p:cNvSpPr txBox="1"/>
          <p:nvPr>
            <p:ph idx="1" type="subTitle"/>
          </p:nvPr>
        </p:nvSpPr>
        <p:spPr>
          <a:xfrm>
            <a:off x="265475" y="1039275"/>
            <a:ext cx="41229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556" name="Google Shape;556;p61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61"/>
          <p:cNvSpPr txBox="1"/>
          <p:nvPr>
            <p:ph idx="2" type="subTitle"/>
          </p:nvPr>
        </p:nvSpPr>
        <p:spPr>
          <a:xfrm>
            <a:off x="265475" y="176650"/>
            <a:ext cx="4027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558" name="Google Shape;558;p61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2035">
          <p15:clr>
            <a:srgbClr val="FA7B17"/>
          </p15:clr>
        </p15:guide>
        <p15:guide id="8" pos="222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Jaune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rgbClr val="D39B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 amt="75000"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schéma 01">
  <p:cSld name="SECTION_TITLE_AND_DESCRIPTION_1_1_1_1_1_1_2_1_1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1" name="Google Shape;561;p62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2" name="Google Shape;562;p62"/>
          <p:cNvSpPr txBox="1"/>
          <p:nvPr>
            <p:ph idx="1" type="subTitle"/>
          </p:nvPr>
        </p:nvSpPr>
        <p:spPr>
          <a:xfrm>
            <a:off x="265175" y="176650"/>
            <a:ext cx="38241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3" name="Google Shape;563;p62"/>
          <p:cNvSpPr txBox="1"/>
          <p:nvPr>
            <p:ph idx="2" type="body"/>
          </p:nvPr>
        </p:nvSpPr>
        <p:spPr>
          <a:xfrm>
            <a:off x="244325" y="1698325"/>
            <a:ext cx="3824100" cy="29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4" name="Google Shape;564;p62"/>
          <p:cNvSpPr txBox="1"/>
          <p:nvPr>
            <p:ph idx="3" type="subTitle"/>
          </p:nvPr>
        </p:nvSpPr>
        <p:spPr>
          <a:xfrm>
            <a:off x="250900" y="1075825"/>
            <a:ext cx="382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None/>
              <a:defRPr b="1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cxnSp>
        <p:nvCxnSpPr>
          <p:cNvPr id="565" name="Google Shape;565;p62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schéma 02">
  <p:cSld name="SECTION_TITLE_AND_DESCRIPTION_1_1_1_1_1_1_2_1_1_2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63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8" name="Google Shape;568;p63"/>
          <p:cNvSpPr txBox="1"/>
          <p:nvPr>
            <p:ph idx="1" type="subTitle"/>
          </p:nvPr>
        </p:nvSpPr>
        <p:spPr>
          <a:xfrm>
            <a:off x="265175" y="176650"/>
            <a:ext cx="283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9" name="Google Shape;569;p63"/>
          <p:cNvSpPr txBox="1"/>
          <p:nvPr>
            <p:ph idx="2" type="subTitle"/>
          </p:nvPr>
        </p:nvSpPr>
        <p:spPr>
          <a:xfrm>
            <a:off x="3421500" y="176650"/>
            <a:ext cx="5371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570" name="Google Shape;570;p63"/>
          <p:cNvCxnSpPr/>
          <p:nvPr/>
        </p:nvCxnSpPr>
        <p:spPr>
          <a:xfrm>
            <a:off x="363863" y="1099697"/>
            <a:ext cx="569400" cy="0"/>
          </a:xfrm>
          <a:prstGeom prst="straightConnector1">
            <a:avLst/>
          </a:prstGeom>
          <a:noFill/>
          <a:ln cap="flat" cmpd="sng" w="28575">
            <a:solidFill>
              <a:srgbClr val="CD98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1" name="Google Shape;57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SECTION_TITLE_AND_DESCRIPTION_1_1_1_1_1_1_2_1_1_2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/>
          <p:nvPr/>
        </p:nvSpPr>
        <p:spPr>
          <a:xfrm>
            <a:off x="-12800" y="0"/>
            <a:ext cx="2150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64"/>
          <p:cNvCxnSpPr/>
          <p:nvPr/>
        </p:nvCxnSpPr>
        <p:spPr>
          <a:xfrm>
            <a:off x="388172" y="2823978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p64"/>
          <p:cNvSpPr txBox="1"/>
          <p:nvPr>
            <p:ph idx="1" type="subTitle"/>
          </p:nvPr>
        </p:nvSpPr>
        <p:spPr>
          <a:xfrm>
            <a:off x="265200" y="2022556"/>
            <a:ext cx="1620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6" name="Google Shape;576;p64"/>
          <p:cNvSpPr txBox="1"/>
          <p:nvPr>
            <p:ph idx="2" type="subTitle"/>
          </p:nvPr>
        </p:nvSpPr>
        <p:spPr>
          <a:xfrm>
            <a:off x="2473350" y="346425"/>
            <a:ext cx="30678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pic>
        <p:nvPicPr>
          <p:cNvPr id="577" name="Google Shape;577;p64"/>
          <p:cNvPicPr preferRelativeResize="0"/>
          <p:nvPr/>
        </p:nvPicPr>
        <p:blipFill rotWithShape="1">
          <a:blip r:embed="rId2">
            <a:alphaModFix amt="65000"/>
          </a:blip>
          <a:srcRect b="52734" l="0" r="0" t="0"/>
          <a:stretch/>
        </p:blipFill>
        <p:spPr>
          <a:xfrm>
            <a:off x="0" y="4247331"/>
            <a:ext cx="2150399" cy="89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25" y="5710834"/>
            <a:ext cx="2466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50" y="5710831"/>
            <a:ext cx="246600" cy="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4"/>
          <p:cNvSpPr txBox="1"/>
          <p:nvPr>
            <p:ph idx="3" type="subTitle"/>
          </p:nvPr>
        </p:nvSpPr>
        <p:spPr>
          <a:xfrm>
            <a:off x="265200" y="2974550"/>
            <a:ext cx="16200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None/>
              <a:defRPr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1" name="Google Shape;581;p64"/>
          <p:cNvSpPr/>
          <p:nvPr/>
        </p:nvSpPr>
        <p:spPr>
          <a:xfrm>
            <a:off x="363250" y="389262"/>
            <a:ext cx="1398300" cy="13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4"/>
          <p:cNvSpPr txBox="1"/>
          <p:nvPr>
            <p:ph idx="4" type="subTitle"/>
          </p:nvPr>
        </p:nvSpPr>
        <p:spPr>
          <a:xfrm>
            <a:off x="5792148" y="346425"/>
            <a:ext cx="30678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583" name="Google Shape;58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3 images">
  <p:cSld name="SECTION_TITLE_AND_DESCRIPTION_1_1_1_1_1_1_2_1_1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5"/>
          <p:cNvSpPr/>
          <p:nvPr/>
        </p:nvSpPr>
        <p:spPr>
          <a:xfrm>
            <a:off x="4578300" y="0"/>
            <a:ext cx="4568100" cy="25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5"/>
          <p:cNvSpPr txBox="1"/>
          <p:nvPr>
            <p:ph idx="1" type="subTitle"/>
          </p:nvPr>
        </p:nvSpPr>
        <p:spPr>
          <a:xfrm>
            <a:off x="4845600" y="3012500"/>
            <a:ext cx="4027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kton"/>
              <a:buNone/>
              <a:defRPr b="1" sz="24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7" name="Google Shape;587;p65"/>
          <p:cNvSpPr txBox="1"/>
          <p:nvPr>
            <p:ph idx="2" type="subTitle"/>
          </p:nvPr>
        </p:nvSpPr>
        <p:spPr>
          <a:xfrm>
            <a:off x="4845600" y="3673725"/>
            <a:ext cx="40272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kton"/>
              <a:buNone/>
              <a:defRPr b="1" sz="1600"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cxnSp>
        <p:nvCxnSpPr>
          <p:cNvPr id="588" name="Google Shape;588;p65"/>
          <p:cNvCxnSpPr/>
          <p:nvPr/>
        </p:nvCxnSpPr>
        <p:spPr>
          <a:xfrm>
            <a:off x="6574488" y="3592552"/>
            <a:ext cx="56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65"/>
          <p:cNvSpPr/>
          <p:nvPr/>
        </p:nvSpPr>
        <p:spPr>
          <a:xfrm>
            <a:off x="0" y="0"/>
            <a:ext cx="4578300" cy="25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5"/>
          <p:cNvSpPr/>
          <p:nvPr/>
        </p:nvSpPr>
        <p:spPr>
          <a:xfrm>
            <a:off x="0" y="2571750"/>
            <a:ext cx="4568100" cy="25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Jaune">
  <p:cSld name="SECTION_TITLE_AND_DESCRIPTION_1_1_1_1_1_1_1">
    <p:bg>
      <p:bgPr>
        <a:solidFill>
          <a:schemeClr val="lt2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4" name="Google Shape;594;p66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595" name="Google Shape;595;p6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6"/>
          <p:cNvPicPr preferRelativeResize="0"/>
          <p:nvPr/>
        </p:nvPicPr>
        <p:blipFill rotWithShape="1">
          <a:blip r:embed="rId2">
            <a:alphaModFix amt="2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Brown">
  <p:cSld name="SECTION_TITLE_AND_DESCRIPTION_1_1_1_1_1_1_1_1">
    <p:bg>
      <p:bgPr>
        <a:solidFill>
          <a:schemeClr val="accen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0" name="Google Shape;600;p67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601" name="Google Shape;601;p6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7"/>
          <p:cNvPicPr preferRelativeResize="0"/>
          <p:nvPr/>
        </p:nvPicPr>
        <p:blipFill rotWithShape="1">
          <a:blip r:embed="rId2">
            <a:alphaModFix amt="1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Kaki">
  <p:cSld name="SECTION_TITLE_AND_DESCRIPTION_1_1_1_1_1_1_1_1_1">
    <p:bg>
      <p:bgPr>
        <a:solidFill>
          <a:schemeClr val="accent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8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68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607" name="Google Shape;607;p6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8"/>
          <p:cNvPicPr preferRelativeResize="0"/>
          <p:nvPr/>
        </p:nvPicPr>
        <p:blipFill rotWithShape="1">
          <a:blip r:embed="rId2">
            <a:alphaModFix amt="2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SECTION_TITLE_AND_DESCRIPTION_1_1_1_1_1_1_1_1_1_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9"/>
          <p:cNvSpPr txBox="1"/>
          <p:nvPr>
            <p:ph idx="1" type="subTitle"/>
          </p:nvPr>
        </p:nvSpPr>
        <p:spPr>
          <a:xfrm>
            <a:off x="759225" y="772575"/>
            <a:ext cx="5667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kton"/>
              <a:buNone/>
              <a:defRPr b="1" sz="24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2" name="Google Shape;612;p69"/>
          <p:cNvSpPr txBox="1"/>
          <p:nvPr>
            <p:ph idx="2" type="subTitle"/>
          </p:nvPr>
        </p:nvSpPr>
        <p:spPr>
          <a:xfrm>
            <a:off x="759225" y="1725750"/>
            <a:ext cx="56673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613" name="Google Shape;613;p6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1422" y="423297"/>
            <a:ext cx="901425" cy="9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9"/>
          <p:cNvPicPr preferRelativeResize="0"/>
          <p:nvPr/>
        </p:nvPicPr>
        <p:blipFill rotWithShape="1">
          <a:blip r:embed="rId2">
            <a:alphaModFix amt="20000"/>
          </a:blip>
          <a:srcRect b="37449" l="0" r="0" t="0"/>
          <a:stretch/>
        </p:blipFill>
        <p:spPr>
          <a:xfrm>
            <a:off x="7143258" y="4133650"/>
            <a:ext cx="1614492" cy="1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3609">
          <p15:clr>
            <a:srgbClr val="FA7B17"/>
          </p15:clr>
        </p15:guide>
        <p15:guide id="3" pos="5532">
          <p15:clr>
            <a:srgbClr val="FA7B17"/>
          </p15:clr>
        </p15:guide>
        <p15:guide id="4" pos="228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3013">
          <p15:clr>
            <a:srgbClr val="FA7B17"/>
          </p15:clr>
        </p15:guide>
        <p15:guide id="7" pos="1686">
          <p15:clr>
            <a:srgbClr val="FA7B17"/>
          </p15:clr>
        </p15:guide>
        <p15:guide id="8" pos="2151">
          <p15:clr>
            <a:srgbClr val="FA7B17"/>
          </p15:clr>
        </p15:guide>
        <p15:guide id="9" pos="2880">
          <p15:clr>
            <a:srgbClr val="FA7B17"/>
          </p15:clr>
        </p15:guide>
        <p15:guide id="10" pos="4074">
          <p15:clr>
            <a:srgbClr val="FA7B17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rciements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1"/>
          <p:cNvSpPr/>
          <p:nvPr/>
        </p:nvSpPr>
        <p:spPr>
          <a:xfrm flipH="1">
            <a:off x="675750" y="2715050"/>
            <a:ext cx="7792500" cy="242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71"/>
          <p:cNvSpPr txBox="1"/>
          <p:nvPr/>
        </p:nvSpPr>
        <p:spPr>
          <a:xfrm>
            <a:off x="1238079" y="3028571"/>
            <a:ext cx="3231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rPr>
              <a:t>Merci</a:t>
            </a:r>
            <a:endParaRPr i="0" sz="4000" u="none" cap="none" strike="noStrike">
              <a:solidFill>
                <a:schemeClr val="lt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621" name="Google Shape;621;p71"/>
          <p:cNvSpPr txBox="1"/>
          <p:nvPr/>
        </p:nvSpPr>
        <p:spPr>
          <a:xfrm>
            <a:off x="6401400" y="4456875"/>
            <a:ext cx="1480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400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www.foodbiome.com</a:t>
            </a:r>
            <a:endParaRPr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22" name="Google Shape;622;p71"/>
          <p:cNvCxnSpPr/>
          <p:nvPr/>
        </p:nvCxnSpPr>
        <p:spPr>
          <a:xfrm>
            <a:off x="2850609" y="3525376"/>
            <a:ext cx="50046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p71"/>
          <p:cNvSpPr txBox="1"/>
          <p:nvPr>
            <p:ph idx="1" type="subTitle"/>
          </p:nvPr>
        </p:nvSpPr>
        <p:spPr>
          <a:xfrm>
            <a:off x="1216650" y="3889100"/>
            <a:ext cx="193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624" name="Google Shape;624;p71"/>
          <p:cNvSpPr txBox="1"/>
          <p:nvPr>
            <p:ph idx="2" type="subTitle"/>
          </p:nvPr>
        </p:nvSpPr>
        <p:spPr>
          <a:xfrm>
            <a:off x="1216650" y="4149651"/>
            <a:ext cx="193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5" name="Google Shape;625;p71"/>
          <p:cNvSpPr txBox="1"/>
          <p:nvPr>
            <p:ph idx="3" type="subTitle"/>
          </p:nvPr>
        </p:nvSpPr>
        <p:spPr>
          <a:xfrm>
            <a:off x="3557813" y="3889100"/>
            <a:ext cx="193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b="1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kton"/>
              <a:buNone/>
              <a:defRPr b="1" sz="16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9pPr>
          </a:lstStyle>
          <a:p/>
        </p:txBody>
      </p:sp>
      <p:sp>
        <p:nvSpPr>
          <p:cNvPr id="626" name="Google Shape;626;p71"/>
          <p:cNvSpPr txBox="1"/>
          <p:nvPr>
            <p:ph idx="4" type="subTitle"/>
          </p:nvPr>
        </p:nvSpPr>
        <p:spPr>
          <a:xfrm>
            <a:off x="3557813" y="4149651"/>
            <a:ext cx="1937400" cy="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Sans Pro"/>
              <a:buNone/>
              <a:defRPr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627" name="Google Shape;6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625" y="3769602"/>
            <a:ext cx="1937400" cy="74427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Marron clair">
  <p:cSld name="SECTION_TITLE_AND_DESCRIPTION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 amt="90000"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1" name="Google Shape;631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2" name="Google Shape;63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Kaki">
  <p:cSld name="SECTION_TITLE_AND_DESCRIPTION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 amt="90000"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description - Marron foncé">
  <p:cSld name="SECTION_TITLE_AND_DESCRIPTION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0"/>
            <a:ext cx="3600000" cy="516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0"/>
          <p:cNvCxnSpPr/>
          <p:nvPr/>
        </p:nvCxnSpPr>
        <p:spPr>
          <a:xfrm>
            <a:off x="388147" y="869646"/>
            <a:ext cx="433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49387" l="33404" r="0" t="0"/>
          <a:stretch/>
        </p:blipFill>
        <p:spPr>
          <a:xfrm>
            <a:off x="0" y="3850925"/>
            <a:ext cx="1954850" cy="13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265500" y="1112715"/>
            <a:ext cx="29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kton"/>
              <a:buNone/>
              <a:defRPr b="1" sz="3000">
                <a:solidFill>
                  <a:schemeClr val="lt1"/>
                </a:solidFill>
                <a:latin typeface="Lekton"/>
                <a:ea typeface="Lekton"/>
                <a:cs typeface="Lekton"/>
                <a:sym typeface="Lek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265502" y="252090"/>
            <a:ext cx="695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1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 b="1" sz="3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3872650" y="2463950"/>
            <a:ext cx="50199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●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○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■"/>
              <a:defRPr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4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mappen.fr/app/" TargetMode="External"/><Relationship Id="rId4" Type="http://schemas.openxmlformats.org/officeDocument/2006/relationships/hyperlink" Target="https://www.insee.fr/fr/information/2406147" TargetMode="External"/><Relationship Id="rId5" Type="http://schemas.openxmlformats.org/officeDocument/2006/relationships/hyperlink" Target="https://basile-desjuzeur.github.io/zone-de-chalandise/data/img/Strasbour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2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otion.so/Listing-d-outils-f7843c0adbd643e4824edff147b35ab3?pvs=4#c0b9ca6d04b84da4a31e09ac42bc68e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asile-desjuzeur/zone-de-chalandise?tab=readme-ov-file" TargetMode="External"/><Relationship Id="rId4" Type="http://schemas.openxmlformats.org/officeDocument/2006/relationships/hyperlink" Target="https://docs.google.com/document/d/1u1KRPZCwG21OZxS5rDGFXW4rGzv1oMxFVHFD_G4sggk/edit?usp=drive_link" TargetMode="External"/><Relationship Id="rId5" Type="http://schemas.openxmlformats.org/officeDocument/2006/relationships/hyperlink" Target="mailto:basile.desjuzeur@hec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3"/>
          <p:cNvSpPr txBox="1"/>
          <p:nvPr>
            <p:ph type="title"/>
          </p:nvPr>
        </p:nvSpPr>
        <p:spPr>
          <a:xfrm>
            <a:off x="251850" y="1824599"/>
            <a:ext cx="4911900" cy="18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Outil de cartographie d’une zone chalandise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4"/>
          <p:cNvSpPr txBox="1"/>
          <p:nvPr/>
        </p:nvSpPr>
        <p:spPr>
          <a:xfrm>
            <a:off x="952262" y="1414754"/>
            <a:ext cx="277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01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3" name="Google Shape;643;p74"/>
          <p:cNvSpPr/>
          <p:nvPr/>
        </p:nvSpPr>
        <p:spPr>
          <a:xfrm>
            <a:off x="1482778" y="1464104"/>
            <a:ext cx="2907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Présentation</a:t>
            </a:r>
            <a:endParaRPr b="1" sz="1600">
              <a:solidFill>
                <a:schemeClr val="dk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644" name="Google Shape;644;p74"/>
          <p:cNvSpPr txBox="1"/>
          <p:nvPr/>
        </p:nvSpPr>
        <p:spPr>
          <a:xfrm>
            <a:off x="952262" y="2147016"/>
            <a:ext cx="277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02 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45" name="Google Shape;645;p74"/>
          <p:cNvCxnSpPr/>
          <p:nvPr/>
        </p:nvCxnSpPr>
        <p:spPr>
          <a:xfrm>
            <a:off x="1058350" y="2580879"/>
            <a:ext cx="290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6" name="Google Shape;646;p74"/>
          <p:cNvSpPr txBox="1"/>
          <p:nvPr/>
        </p:nvSpPr>
        <p:spPr>
          <a:xfrm>
            <a:off x="952262" y="2865062"/>
            <a:ext cx="277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47" name="Google Shape;647;p74"/>
          <p:cNvCxnSpPr/>
          <p:nvPr/>
        </p:nvCxnSpPr>
        <p:spPr>
          <a:xfrm>
            <a:off x="1058350" y="3278575"/>
            <a:ext cx="290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8" name="Google Shape;648;p74"/>
          <p:cNvSpPr/>
          <p:nvPr/>
        </p:nvSpPr>
        <p:spPr>
          <a:xfrm>
            <a:off x="1482778" y="2914412"/>
            <a:ext cx="2907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Tutoriel</a:t>
            </a:r>
            <a:endParaRPr sz="3600">
              <a:solidFill>
                <a:schemeClr val="lt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649" name="Google Shape;649;p74"/>
          <p:cNvSpPr txBox="1"/>
          <p:nvPr/>
        </p:nvSpPr>
        <p:spPr>
          <a:xfrm>
            <a:off x="952262" y="3563063"/>
            <a:ext cx="277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04</a:t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50" name="Google Shape;650;p74"/>
          <p:cNvCxnSpPr/>
          <p:nvPr/>
        </p:nvCxnSpPr>
        <p:spPr>
          <a:xfrm>
            <a:off x="1058350" y="3976275"/>
            <a:ext cx="290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1" name="Google Shape;651;p74"/>
          <p:cNvSpPr/>
          <p:nvPr/>
        </p:nvSpPr>
        <p:spPr>
          <a:xfrm>
            <a:off x="1482778" y="3618543"/>
            <a:ext cx="2907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Compléments</a:t>
            </a:r>
            <a:endParaRPr b="1" sz="1600">
              <a:solidFill>
                <a:schemeClr val="dk1"/>
              </a:solidFill>
              <a:latin typeface="Lekton"/>
              <a:ea typeface="Lekton"/>
              <a:cs typeface="Lekton"/>
              <a:sym typeface="Lekto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cxnSp>
        <p:nvCxnSpPr>
          <p:cNvPr id="652" name="Google Shape;652;p74"/>
          <p:cNvCxnSpPr/>
          <p:nvPr/>
        </p:nvCxnSpPr>
        <p:spPr>
          <a:xfrm>
            <a:off x="1058350" y="1842479"/>
            <a:ext cx="2901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74"/>
          <p:cNvSpPr txBox="1"/>
          <p:nvPr/>
        </p:nvSpPr>
        <p:spPr>
          <a:xfrm>
            <a:off x="251400" y="519475"/>
            <a:ext cx="864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43E39"/>
                </a:solidFill>
                <a:latin typeface="Lekton"/>
                <a:ea typeface="Lekton"/>
                <a:cs typeface="Lekton"/>
                <a:sym typeface="Lekton"/>
              </a:rPr>
              <a:t>Sommaire</a:t>
            </a:r>
            <a:endParaRPr b="1" sz="2400">
              <a:solidFill>
                <a:srgbClr val="443E39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654" name="Google Shape;65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5" name="Google Shape;655;p74"/>
          <p:cNvSpPr/>
          <p:nvPr/>
        </p:nvSpPr>
        <p:spPr>
          <a:xfrm>
            <a:off x="1482778" y="2233248"/>
            <a:ext cx="2907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Méthologie</a:t>
            </a:r>
            <a:endParaRPr b="1" sz="1600">
              <a:solidFill>
                <a:schemeClr val="dk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5"/>
          <p:cNvSpPr txBox="1"/>
          <p:nvPr>
            <p:ph idx="1" type="subTitle"/>
          </p:nvPr>
        </p:nvSpPr>
        <p:spPr>
          <a:xfrm>
            <a:off x="265475" y="557650"/>
            <a:ext cx="8641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</a:t>
            </a:r>
            <a:endParaRPr/>
          </a:p>
        </p:txBody>
      </p:sp>
      <p:sp>
        <p:nvSpPr>
          <p:cNvPr id="661" name="Google Shape;661;p75"/>
          <p:cNvSpPr txBox="1"/>
          <p:nvPr/>
        </p:nvSpPr>
        <p:spPr>
          <a:xfrm>
            <a:off x="265125" y="1147125"/>
            <a:ext cx="851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L’objectif était de réaliser une cartographie des entreprises situées à proximité d’un point d’intérêt sur le modèle du service payant de </a:t>
            </a:r>
            <a:r>
              <a:rPr b="1" lang="en-GB" sz="1200" u="sng">
                <a:solidFill>
                  <a:srgbClr val="6D9EE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Smappen</a:t>
            </a:r>
            <a:r>
              <a:rPr b="1" lang="en-GB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b="1"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2" name="Google Shape;662;p75"/>
          <p:cNvSpPr txBox="1"/>
          <p:nvPr/>
        </p:nvSpPr>
        <p:spPr>
          <a:xfrm>
            <a:off x="300850" y="1903288"/>
            <a:ext cx="20811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Choix de la zone</a:t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Isodistance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 : les entreprises à 10 km de la rue Pache)</a:t>
            </a:r>
            <a:endParaRPr i="1"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Isochrone</a:t>
            </a:r>
            <a:r>
              <a:rPr i="1"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i="1"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 : les entreprises à 1h de voiture de Lyon)</a:t>
            </a:r>
            <a:endParaRPr i="1"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3" name="Google Shape;663;p75"/>
          <p:cNvSpPr txBox="1"/>
          <p:nvPr/>
        </p:nvSpPr>
        <p:spPr>
          <a:xfrm>
            <a:off x="2605875" y="1903288"/>
            <a:ext cx="2807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Choix des entreprises</a:t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 la base de la </a:t>
            </a:r>
            <a:r>
              <a:rPr b="1" lang="en-GB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Nomenclature des Activités Française (NAF)</a:t>
            </a: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qui recense et classe toutes les catégories d’entreprises de l’économie française. 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(ex : 01.23Z - Culture d’agrumes, 19.20Z - Raffinage du pétrole)</a:t>
            </a:r>
            <a:endParaRPr i="1"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Plus d’infos sur la NAF </a:t>
            </a:r>
            <a:r>
              <a:rPr lang="en-GB" sz="13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ici</a:t>
            </a:r>
            <a:r>
              <a:rPr i="1"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i="1"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4" name="Google Shape;664;p75"/>
          <p:cNvSpPr txBox="1"/>
          <p:nvPr/>
        </p:nvSpPr>
        <p:spPr>
          <a:xfrm>
            <a:off x="5637200" y="1903288"/>
            <a:ext cx="29931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Résultat</a:t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778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Population sous la zone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778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●"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Entreprises sous la zone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rgbClr val="6FA8D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Exemple de résultat</a:t>
            </a:r>
            <a:endParaRPr sz="1300">
              <a:solidFill>
                <a:srgbClr val="6FA8D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65" name="Google Shape;665;p75"/>
          <p:cNvCxnSpPr/>
          <p:nvPr/>
        </p:nvCxnSpPr>
        <p:spPr>
          <a:xfrm>
            <a:off x="2493913" y="1835500"/>
            <a:ext cx="0" cy="261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75"/>
          <p:cNvCxnSpPr/>
          <p:nvPr/>
        </p:nvCxnSpPr>
        <p:spPr>
          <a:xfrm>
            <a:off x="5525238" y="1835500"/>
            <a:ext cx="0" cy="261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6"/>
          <p:cNvSpPr txBox="1"/>
          <p:nvPr>
            <p:ph idx="1" type="subTitle"/>
          </p:nvPr>
        </p:nvSpPr>
        <p:spPr>
          <a:xfrm>
            <a:off x="279763" y="557650"/>
            <a:ext cx="8641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Méthodologie </a:t>
            </a:r>
            <a:endParaRPr/>
          </a:p>
        </p:txBody>
      </p:sp>
      <p:pic>
        <p:nvPicPr>
          <p:cNvPr id="672" name="Google Shape;67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806" y="1833925"/>
            <a:ext cx="766277" cy="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075" y="2992550"/>
            <a:ext cx="1507479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7425" y="4034173"/>
            <a:ext cx="831915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6300" y="26715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7870" y="3805575"/>
            <a:ext cx="1219199" cy="101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6"/>
          <p:cNvPicPr preferRelativeResize="0"/>
          <p:nvPr/>
        </p:nvPicPr>
        <p:blipFill rotWithShape="1">
          <a:blip r:embed="rId8">
            <a:alphaModFix/>
          </a:blip>
          <a:srcRect b="0" l="0" r="58275" t="0"/>
          <a:stretch/>
        </p:blipFill>
        <p:spPr>
          <a:xfrm>
            <a:off x="5444439" y="2838525"/>
            <a:ext cx="508699" cy="6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76"/>
          <p:cNvPicPr preferRelativeResize="0"/>
          <p:nvPr/>
        </p:nvPicPr>
        <p:blipFill rotWithShape="1">
          <a:blip r:embed="rId8">
            <a:alphaModFix/>
          </a:blip>
          <a:srcRect b="28896" l="40159" r="0" t="34353"/>
          <a:stretch/>
        </p:blipFill>
        <p:spPr>
          <a:xfrm>
            <a:off x="5334000" y="3508200"/>
            <a:ext cx="729600" cy="2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6"/>
          <p:cNvSpPr txBox="1"/>
          <p:nvPr/>
        </p:nvSpPr>
        <p:spPr>
          <a:xfrm>
            <a:off x="6529016" y="3789875"/>
            <a:ext cx="2754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 liste d’entreprises localisées à exploiter sur Sheets.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0" name="Google Shape;680;p76"/>
          <p:cNvSpPr txBox="1"/>
          <p:nvPr/>
        </p:nvSpPr>
        <p:spPr>
          <a:xfrm>
            <a:off x="6479475" y="2875475"/>
            <a:ext cx="2754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 carte modifiable sur MyMaps.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1" name="Google Shape;681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8056" y="1884875"/>
            <a:ext cx="1078843" cy="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6"/>
          <p:cNvSpPr txBox="1"/>
          <p:nvPr/>
        </p:nvSpPr>
        <p:spPr>
          <a:xfrm>
            <a:off x="6479475" y="1808675"/>
            <a:ext cx="27549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 carte directement livrable, consultable sur un navigateur.</a:t>
            </a:r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3" name="Google Shape;683;p76"/>
          <p:cNvSpPr txBox="1"/>
          <p:nvPr/>
        </p:nvSpPr>
        <p:spPr>
          <a:xfrm>
            <a:off x="274350" y="1162000"/>
            <a:ext cx="4436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Exploitation de la donnée publique …</a:t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4" name="Google Shape;684;p76"/>
          <p:cNvSpPr txBox="1"/>
          <p:nvPr/>
        </p:nvSpPr>
        <p:spPr>
          <a:xfrm>
            <a:off x="5041506" y="1154856"/>
            <a:ext cx="3276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D982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Pour créer différents livrables</a:t>
            </a:r>
            <a:endParaRPr b="1" sz="1800">
              <a:solidFill>
                <a:srgbClr val="CD982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5" name="Google Shape;685;p76"/>
          <p:cNvSpPr txBox="1"/>
          <p:nvPr/>
        </p:nvSpPr>
        <p:spPr>
          <a:xfrm>
            <a:off x="345725" y="2477375"/>
            <a:ext cx="2937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Base Sirene (38 millions d’établissements)</a:t>
            </a:r>
            <a:endParaRPr sz="1000">
              <a:solidFill>
                <a:schemeClr val="dk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686" name="Google Shape;686;p76"/>
          <p:cNvSpPr txBox="1"/>
          <p:nvPr/>
        </p:nvSpPr>
        <p:spPr>
          <a:xfrm>
            <a:off x="345728" y="3629475"/>
            <a:ext cx="2422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Registre National des Entreprises</a:t>
            </a:r>
            <a:endParaRPr sz="1000">
              <a:solidFill>
                <a:schemeClr val="dk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  <p:sp>
        <p:nvSpPr>
          <p:cNvPr id="687" name="Google Shape;687;p76"/>
          <p:cNvSpPr txBox="1"/>
          <p:nvPr/>
        </p:nvSpPr>
        <p:spPr>
          <a:xfrm>
            <a:off x="345725" y="4621375"/>
            <a:ext cx="280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kton"/>
                <a:ea typeface="Lekton"/>
                <a:cs typeface="Lekton"/>
                <a:sym typeface="Lekton"/>
              </a:rPr>
              <a:t>Géometrie et Population des communes françaises</a:t>
            </a:r>
            <a:endParaRPr sz="1000">
              <a:solidFill>
                <a:schemeClr val="dk1"/>
              </a:solidFill>
              <a:latin typeface="Lekton"/>
              <a:ea typeface="Lekton"/>
              <a:cs typeface="Lekton"/>
              <a:sym typeface="Lek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"/>
          <p:cNvSpPr txBox="1"/>
          <p:nvPr>
            <p:ph idx="1" type="subTitle"/>
          </p:nvPr>
        </p:nvSpPr>
        <p:spPr>
          <a:xfrm>
            <a:off x="265475" y="550506"/>
            <a:ext cx="8641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Tutoriel</a:t>
            </a:r>
            <a:endParaRPr/>
          </a:p>
        </p:txBody>
      </p:sp>
      <p:sp>
        <p:nvSpPr>
          <p:cNvPr id="693" name="Google Shape;693;p77"/>
          <p:cNvSpPr txBox="1"/>
          <p:nvPr/>
        </p:nvSpPr>
        <p:spPr>
          <a:xfrm>
            <a:off x="1919525" y="2217525"/>
            <a:ext cx="49005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Lien vers le tutoriel</a:t>
            </a:r>
            <a:endParaRPr b="1" sz="1800">
              <a:solidFill>
                <a:srgbClr val="443E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8"/>
          <p:cNvSpPr txBox="1"/>
          <p:nvPr>
            <p:ph idx="1" type="subTitle"/>
          </p:nvPr>
        </p:nvSpPr>
        <p:spPr>
          <a:xfrm>
            <a:off x="265475" y="557650"/>
            <a:ext cx="8641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Compléments</a:t>
            </a:r>
            <a:endParaRPr/>
          </a:p>
        </p:txBody>
      </p:sp>
      <p:sp>
        <p:nvSpPr>
          <p:cNvPr id="699" name="Google Shape;699;p78"/>
          <p:cNvSpPr txBox="1"/>
          <p:nvPr/>
        </p:nvSpPr>
        <p:spPr>
          <a:xfrm>
            <a:off x="222275" y="1501925"/>
            <a:ext cx="8117700" cy="290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Lien vers le code source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Explication sur les fichiers téléchargés sur le Drive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Potentiellement, on peut faire une cartographie à partir de toutes les zones (pas uniquement isodistance ou isochrone), pour cela il suffit de télécharger des fichiers .geojson ou .kml des zones désirées (</a:t>
            </a:r>
            <a:r>
              <a:rPr lang="en-GB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ex: Normandie.kml, France Métropolitaine.geojson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 suis preneur de tous vos retours / améliorations / reports de bug :)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(si lesdits bugs arrivent, n’hésitez pas à me le dire (</a:t>
            </a:r>
            <a:r>
              <a:rPr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basile.desjuzeur@hec.edu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 c’est après la fin du stage).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odBiome">
  <a:themeElements>
    <a:clrScheme name="Simple Light">
      <a:dk1>
        <a:srgbClr val="443E39"/>
      </a:dk1>
      <a:lt1>
        <a:srgbClr val="FFFFFF"/>
      </a:lt1>
      <a:dk2>
        <a:srgbClr val="F5EEE9"/>
      </a:dk2>
      <a:lt2>
        <a:srgbClr val="CD982A"/>
      </a:lt2>
      <a:accent1>
        <a:srgbClr val="957E54"/>
      </a:accent1>
      <a:accent2>
        <a:srgbClr val="6A7134"/>
      </a:accent2>
      <a:accent3>
        <a:srgbClr val="EFD191"/>
      </a:accent3>
      <a:accent4>
        <a:srgbClr val="C3B08B"/>
      </a:accent4>
      <a:accent5>
        <a:srgbClr val="B8BE88"/>
      </a:accent5>
      <a:accent6>
        <a:srgbClr val="848688"/>
      </a:accent6>
      <a:hlink>
        <a:srgbClr val="6A71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odBiome">
  <a:themeElements>
    <a:clrScheme name="Simple Light">
      <a:dk1>
        <a:srgbClr val="443E39"/>
      </a:dk1>
      <a:lt1>
        <a:srgbClr val="FFFFFF"/>
      </a:lt1>
      <a:dk2>
        <a:srgbClr val="F5EEE9"/>
      </a:dk2>
      <a:lt2>
        <a:srgbClr val="CD982A"/>
      </a:lt2>
      <a:accent1>
        <a:srgbClr val="957E54"/>
      </a:accent1>
      <a:accent2>
        <a:srgbClr val="6A7134"/>
      </a:accent2>
      <a:accent3>
        <a:srgbClr val="EFD191"/>
      </a:accent3>
      <a:accent4>
        <a:srgbClr val="C3B08B"/>
      </a:accent4>
      <a:accent5>
        <a:srgbClr val="B8BE88"/>
      </a:accent5>
      <a:accent6>
        <a:srgbClr val="848688"/>
      </a:accent6>
      <a:hlink>
        <a:srgbClr val="6A71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