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Helios" panose="020B0604020202020204" charset="0"/>
      <p:regular r:id="rId14"/>
    </p:embeddedFont>
    <p:embeddedFont>
      <p:font typeface="Klein" panose="020B0604020202020204" charset="0"/>
      <p:regular r:id="rId15"/>
    </p:embeddedFont>
    <p:embeddedFont>
      <p:font typeface="Klein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5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66927" y="-4280359"/>
            <a:ext cx="10812392" cy="10812392"/>
          </a:xfrm>
          <a:custGeom>
            <a:avLst/>
            <a:gdLst/>
            <a:ahLst/>
            <a:cxnLst/>
            <a:rect l="l" t="t" r="r" b="b"/>
            <a:pathLst>
              <a:path w="10812392" h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407200" y="4432068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7078" y="7902203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6456991" y="3045768"/>
            <a:ext cx="11831009" cy="4278351"/>
            <a:chOff x="0" y="-9525"/>
            <a:chExt cx="15774678" cy="5704468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15774678" cy="46294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101"/>
                </a:lnSpc>
              </a:pPr>
              <a:r>
                <a:rPr lang="en-US" sz="8800" dirty="0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HANGMAN OUT      </a:t>
              </a:r>
              <a:r>
                <a:rPr lang="en-US" sz="8000" dirty="0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GAME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000572"/>
              <a:ext cx="15306083" cy="694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87"/>
                </a:lnSpc>
              </a:pPr>
              <a:r>
                <a:rPr lang="en-US" sz="3133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HARISH 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0623" y="3604710"/>
            <a:ext cx="15666755" cy="5903599"/>
          </a:xfrm>
          <a:custGeom>
            <a:avLst/>
            <a:gdLst/>
            <a:ahLst/>
            <a:cxnLst/>
            <a:rect l="l" t="t" r="r" b="b"/>
            <a:pathLst>
              <a:path w="15666755" h="5903599">
                <a:moveTo>
                  <a:pt x="0" y="0"/>
                </a:moveTo>
                <a:lnTo>
                  <a:pt x="15666754" y="0"/>
                </a:lnTo>
                <a:lnTo>
                  <a:pt x="15666754" y="5903599"/>
                </a:lnTo>
                <a:lnTo>
                  <a:pt x="0" y="59035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858951" y="487043"/>
            <a:ext cx="6110089" cy="1800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101"/>
              </a:lnSpc>
              <a:spcBef>
                <a:spcPct val="0"/>
              </a:spcBef>
            </a:pPr>
            <a:r>
              <a:rPr lang="en-US" sz="11751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OUTPUT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59375" y="2287268"/>
            <a:ext cx="2616895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WIN CASE: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05882" y="2401639"/>
            <a:ext cx="12432739" cy="6856661"/>
          </a:xfrm>
          <a:custGeom>
            <a:avLst/>
            <a:gdLst/>
            <a:ahLst/>
            <a:cxnLst/>
            <a:rect l="l" t="t" r="r" b="b"/>
            <a:pathLst>
              <a:path w="12432739" h="6856661">
                <a:moveTo>
                  <a:pt x="0" y="0"/>
                </a:moveTo>
                <a:lnTo>
                  <a:pt x="12432739" y="0"/>
                </a:lnTo>
                <a:lnTo>
                  <a:pt x="12432739" y="6856661"/>
                </a:lnTo>
                <a:lnTo>
                  <a:pt x="0" y="68566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028700"/>
            <a:ext cx="3700051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LOOSE CASE: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00215" y="4238625"/>
            <a:ext cx="8487569" cy="1663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101"/>
              </a:lnSpc>
              <a:spcBef>
                <a:spcPct val="0"/>
              </a:spcBef>
            </a:pPr>
            <a:r>
              <a:rPr lang="en-US" sz="8000" dirty="0">
                <a:solidFill>
                  <a:srgbClr val="405F75"/>
                </a:solidFill>
                <a:latin typeface="Klein Bold"/>
                <a:ea typeface="Klein Bold"/>
                <a:cs typeface="Klein Bold"/>
                <a:sym typeface="Klein Bold"/>
              </a:rPr>
              <a:t>THANKYOU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537635"/>
            <a:ext cx="16230600" cy="495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19"/>
              </a:lnSpc>
              <a:spcBef>
                <a:spcPct val="0"/>
              </a:spcBef>
            </a:pPr>
            <a:r>
              <a:rPr lang="en-US" sz="4099" dirty="0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In the Hangman game, one player thinks of a word, and the other player tries to guess it by suggesting letters. The word is initially represented by underscores, with each underscore corresponding to a letter in the word. The guessing player has a limited number of attempts to guess the correct letters. For each incorrect guess, a part of the “hangman” figure is drawn. The game continues until the guessing player either correctly guesses the word or runs out of attempts.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52157" y="1244011"/>
            <a:ext cx="14773673" cy="1663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101"/>
              </a:lnSpc>
              <a:spcBef>
                <a:spcPct val="0"/>
              </a:spcBef>
            </a:pPr>
            <a:r>
              <a:rPr lang="en-US" sz="8000" dirty="0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WHAT IS HANGMAN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34724" y="1019175"/>
            <a:ext cx="17553276" cy="788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9"/>
              </a:lnSpc>
              <a:spcBef>
                <a:spcPct val="0"/>
              </a:spcBef>
            </a:pPr>
            <a:r>
              <a:rPr lang="en-US" sz="4999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Here are the key components of the Hangman game:</a:t>
            </a:r>
          </a:p>
          <a:p>
            <a:pPr algn="l">
              <a:lnSpc>
                <a:spcPts val="5159"/>
              </a:lnSpc>
              <a:spcBef>
                <a:spcPct val="0"/>
              </a:spcBef>
            </a:pPr>
            <a:endParaRPr lang="en-US" sz="4999">
              <a:solidFill>
                <a:srgbClr val="000000"/>
              </a:solidFill>
              <a:latin typeface="Klein Bold"/>
              <a:ea typeface="Klein Bold"/>
              <a:cs typeface="Klein Bold"/>
              <a:sym typeface="Klein Bold"/>
            </a:endParaRPr>
          </a:p>
          <a:p>
            <a:pPr algn="l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Word Selection:</a:t>
            </a:r>
          </a:p>
          <a:p>
            <a:pPr algn="l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The game starts with the selection of a secret word (usually chosen from a predefined list).</a:t>
            </a:r>
          </a:p>
          <a:p>
            <a:pPr algn="l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The word is hidden from the guessing player, represented by underscores.</a:t>
            </a:r>
          </a:p>
          <a:p>
            <a:pPr algn="l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Guessing Mechanism:</a:t>
            </a:r>
          </a:p>
          <a:p>
            <a:pPr algn="l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The guessing player suggests a letter.</a:t>
            </a:r>
          </a:p>
          <a:p>
            <a:pPr algn="l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If the letter is in the word, all occurrences of that letter are revealed.</a:t>
            </a:r>
          </a:p>
          <a:p>
            <a:pPr algn="l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If the letter is not in the word, a part of the hangman figure is drawn (e.g., head, body, arms, legs).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6506" y="1319179"/>
            <a:ext cx="17684215" cy="7306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32"/>
              </a:lnSpc>
              <a:spcBef>
                <a:spcPct val="0"/>
              </a:spcBef>
            </a:pPr>
            <a:r>
              <a:rPr lang="en-US" sz="4026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Winning and Losing Conditions:</a:t>
            </a:r>
          </a:p>
          <a:p>
            <a:pPr algn="l">
              <a:lnSpc>
                <a:spcPts val="4832"/>
              </a:lnSpc>
              <a:spcBef>
                <a:spcPct val="0"/>
              </a:spcBef>
            </a:pPr>
            <a:r>
              <a:rPr lang="en-US" sz="4026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The guessing player wins if they correctly guess the entire word before the hangman figure is fully drawn.</a:t>
            </a:r>
          </a:p>
          <a:p>
            <a:pPr algn="l">
              <a:lnSpc>
                <a:spcPts val="4832"/>
              </a:lnSpc>
              <a:spcBef>
                <a:spcPct val="0"/>
              </a:spcBef>
            </a:pPr>
            <a:r>
              <a:rPr lang="en-US" sz="4026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The guessing player loses if the hangman figure is completed (i.e., all body parts are drawn).</a:t>
            </a:r>
          </a:p>
          <a:p>
            <a:pPr algn="l">
              <a:lnSpc>
                <a:spcPts val="4832"/>
              </a:lnSpc>
              <a:spcBef>
                <a:spcPct val="0"/>
              </a:spcBef>
            </a:pPr>
            <a:r>
              <a:rPr lang="en-US" sz="4026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Display:</a:t>
            </a:r>
          </a:p>
          <a:p>
            <a:pPr algn="l">
              <a:lnSpc>
                <a:spcPts val="4832"/>
              </a:lnSpc>
              <a:spcBef>
                <a:spcPct val="0"/>
              </a:spcBef>
            </a:pPr>
            <a:r>
              <a:rPr lang="en-US" sz="4026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Display the current state of the word (with underscores for unrevealed letters) and the hangman figure.</a:t>
            </a:r>
          </a:p>
          <a:p>
            <a:pPr algn="l">
              <a:lnSpc>
                <a:spcPts val="4832"/>
              </a:lnSpc>
              <a:spcBef>
                <a:spcPct val="0"/>
              </a:spcBef>
            </a:pPr>
            <a:r>
              <a:rPr lang="en-US" sz="4026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User Interaction:</a:t>
            </a:r>
          </a:p>
          <a:p>
            <a:pPr algn="l">
              <a:lnSpc>
                <a:spcPts val="4832"/>
              </a:lnSpc>
              <a:spcBef>
                <a:spcPct val="0"/>
              </a:spcBef>
            </a:pPr>
            <a:r>
              <a:rPr lang="en-US" sz="4026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The guessing player interacts by inputting letters.</a:t>
            </a:r>
          </a:p>
          <a:p>
            <a:pPr algn="l">
              <a:lnSpc>
                <a:spcPts val="4832"/>
              </a:lnSpc>
              <a:spcBef>
                <a:spcPct val="0"/>
              </a:spcBef>
            </a:pPr>
            <a:r>
              <a:rPr lang="en-US" sz="4026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The game provides feedback on whether the guessed letter is correct or incorrect.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31837" y="1712373"/>
            <a:ext cx="16957060" cy="5724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9"/>
              </a:lnSpc>
              <a:spcBef>
                <a:spcPct val="0"/>
              </a:spcBef>
            </a:pPr>
            <a:r>
              <a:rPr lang="en-US" sz="4699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Example:</a:t>
            </a:r>
          </a:p>
          <a:p>
            <a:pPr algn="ctr">
              <a:lnSpc>
                <a:spcPts val="5639"/>
              </a:lnSpc>
              <a:spcBef>
                <a:spcPct val="0"/>
              </a:spcBef>
            </a:pPr>
            <a:endParaRPr lang="en-US" sz="4699">
              <a:solidFill>
                <a:srgbClr val="000000"/>
              </a:solidFill>
              <a:latin typeface="Klein Bold"/>
              <a:ea typeface="Klein Bold"/>
              <a:cs typeface="Klein Bold"/>
              <a:sym typeface="Klein Bold"/>
            </a:endParaRPr>
          </a:p>
          <a:p>
            <a:pPr algn="l">
              <a:lnSpc>
                <a:spcPts val="5639"/>
              </a:lnSpc>
              <a:spcBef>
                <a:spcPct val="0"/>
              </a:spcBef>
            </a:pPr>
            <a:r>
              <a:rPr lang="en-US" sz="4699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Suppose the secret word is “APPLE.” The initial display would be “_ _ _ _ ," and the hangman figure would be empty. If the guessing player guesses “P,” the display becomes " P P _ _,” and no part of the hangman is drawn. If the next guess is “R,” the display remains the same, but a part of the hangman (e.g., the head) is drawn.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b="525"/>
          <a:stretch>
            <a:fillRect/>
          </a:stretch>
        </p:blipFill>
        <p:spPr>
          <a:xfrm>
            <a:off x="0" y="-238125"/>
            <a:ext cx="18288000" cy="107067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10000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93032" y="482210"/>
            <a:ext cx="12255302" cy="10525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                                 CODE:</a:t>
            </a:r>
          </a:p>
          <a:p>
            <a:pPr algn="l">
              <a:lnSpc>
                <a:spcPts val="5400"/>
              </a:lnSpc>
              <a:spcBef>
                <a:spcPct val="0"/>
              </a:spcBef>
            </a:pPr>
            <a:endParaRPr lang="en-US" sz="4500">
              <a:solidFill>
                <a:srgbClr val="000000"/>
              </a:solidFill>
              <a:latin typeface="Klein Bold"/>
              <a:ea typeface="Klein Bold"/>
              <a:cs typeface="Klein Bold"/>
              <a:sym typeface="Klein Bold"/>
            </a:endParaRPr>
          </a:p>
          <a:p>
            <a:pPr algn="l">
              <a:lnSpc>
                <a:spcPts val="3600"/>
              </a:lnSpc>
              <a:spcBef>
                <a:spcPct val="0"/>
              </a:spcBef>
            </a:pPr>
            <a:endParaRPr lang="en-US" sz="4500">
              <a:solidFill>
                <a:srgbClr val="000000"/>
              </a:solidFill>
              <a:latin typeface="Klein Bold"/>
              <a:ea typeface="Klein Bold"/>
              <a:cs typeface="Klein Bold"/>
              <a:sym typeface="Klein Bold"/>
            </a:endParaRP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Import random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Klein"/>
              <a:ea typeface="Klein"/>
              <a:cs typeface="Klein"/>
              <a:sym typeface="Klein"/>
            </a:endParaRP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def choose_word():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   words = ['apple', 'banana', 'cherry', 'date', 'elderberry', 'fig', 'grape']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   return random.choice(words)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Klein"/>
              <a:ea typeface="Klein"/>
              <a:cs typeface="Klein"/>
              <a:sym typeface="Klein"/>
            </a:endParaRP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def display_word(word, guessed_letters):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   displayed_word = ''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   for letter in word:      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       if letter in guessed_letters: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           displayed_word += letter + ' '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       else: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           displayed_word += '_ '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   return displayed_word.strip()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Klein"/>
              <a:ea typeface="Klein"/>
              <a:cs typeface="Klein"/>
              <a:sym typeface="Klein"/>
            </a:endParaRPr>
          </a:p>
          <a:p>
            <a:pPr algn="l">
              <a:lnSpc>
                <a:spcPts val="36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Klein"/>
              <a:ea typeface="Klein"/>
              <a:cs typeface="Klein"/>
              <a:sym typeface="Klein"/>
            </a:endParaRPr>
          </a:p>
          <a:p>
            <a:pPr algn="l">
              <a:lnSpc>
                <a:spcPts val="36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Klein"/>
              <a:ea typeface="Klein"/>
              <a:cs typeface="Klein"/>
              <a:sym typeface="Klein"/>
            </a:endParaRPr>
          </a:p>
          <a:p>
            <a:pPr algn="l">
              <a:lnSpc>
                <a:spcPts val="36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Klein"/>
              <a:ea typeface="Klein"/>
              <a:cs typeface="Klein"/>
              <a:sym typeface="Klein"/>
            </a:endParaRPr>
          </a:p>
          <a:p>
            <a:pPr algn="l">
              <a:lnSpc>
                <a:spcPts val="36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Klein"/>
              <a:ea typeface="Klein"/>
              <a:cs typeface="Klein"/>
              <a:sym typeface="Kle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68104" y="1009650"/>
            <a:ext cx="10958017" cy="962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def get_guess(guessed_letters):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   while True: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       guess = input('Guess a letter: ').lower()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       if len(guess) != 1: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           print('Please enter a single letter.')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       elif guess in guessed_letters: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           print('You have already guessed that letter. Try again.')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       elif not guess.isalpha():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           print('Please enter a letter.')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       else: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           return guess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Klein"/>
              <a:ea typeface="Klein"/>
              <a:cs typeface="Klein"/>
              <a:sym typeface="Klein"/>
            </a:endParaRP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def hangman():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   word = choose_word()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   guessed_letters = []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   attempts_left = 6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Klein"/>
              <a:ea typeface="Klein"/>
              <a:cs typeface="Klein"/>
              <a:sym typeface="Klein"/>
            </a:endParaRP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   print('Welcome to Hangman!')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   print(display_word(word, guessed_letters))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Klein"/>
              <a:ea typeface="Klein"/>
              <a:cs typeface="Klein"/>
              <a:sym typeface="Klein"/>
            </a:endParaRP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68104" y="1009650"/>
            <a:ext cx="11938298" cy="870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while True: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       guess = get_guess(guessed_letters)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       guessed_letters.append(guess)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       if guess not in word: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           attempts_left -= 1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           print(f'Incorrect! Attempts left: {attempts_left}')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           if attempts_left == 0: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               print('Sorry, you lost. The word was:', word)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               break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       print(display_word(word, guessed_letters))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       if all(letter in guessed_letters for letter in word):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           print('Congratulations! You guessed the word:', word)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           break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   play_again = input('Do you want to play again? (yes/no): ').lower()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   if play_again == 'yes':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       hangman()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   else: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       print('Thanks for playing!')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hangman()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765</Words>
  <Application>Microsoft Office PowerPoint</Application>
  <PresentationFormat>Custom</PresentationFormat>
  <Paragraphs>88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Klein Bold</vt:lpstr>
      <vt:lpstr>Helios</vt:lpstr>
      <vt:lpstr>Klein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 OUT GAME</dc:title>
  <cp:lastModifiedBy>Vidula S</cp:lastModifiedBy>
  <cp:revision>2</cp:revision>
  <dcterms:created xsi:type="dcterms:W3CDTF">2006-08-16T00:00:00Z</dcterms:created>
  <dcterms:modified xsi:type="dcterms:W3CDTF">2024-07-14T08:09:12Z</dcterms:modified>
  <dc:identifier>DAGK51b65Qs</dc:identifier>
</cp:coreProperties>
</file>