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590" autoAdjust="0"/>
  </p:normalViewPr>
  <p:slideViewPr>
    <p:cSldViewPr snapToGrid="0" snapToObjects="1">
      <p:cViewPr varScale="1">
        <p:scale>
          <a:sx n="141" d="100"/>
          <a:sy n="141" d="100"/>
        </p:scale>
        <p:origin x="-15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2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7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1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3D0E-22C6-7E43-8FEF-E94D69A6C366}" type="datetimeFigureOut">
              <a:rPr lang="en-US" smtClean="0"/>
              <a:t>10/06/2014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31A4-D91D-234A-B33C-4A4976D4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1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rules the football world?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Mapping footballer popularity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7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Aim: Show a footballer’s popularity?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Based on the count of events in which they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add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fun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follow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fan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miss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visit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want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stand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believe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support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interest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enjoy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back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love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like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sponsor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welcome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likes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care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protect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grant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relation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desire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err="1" smtClean="0"/>
              <a:t>favour</a:t>
            </a: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value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thanks</a:t>
            </a:r>
          </a:p>
          <a:p>
            <a:pPr marL="0">
              <a:lnSpc>
                <a:spcPct val="50000"/>
              </a:lnSpc>
              <a:spcBef>
                <a:spcPts val="0"/>
              </a:spcBef>
            </a:pPr>
            <a:endParaRPr lang="en-US" dirty="0" smtClean="0"/>
          </a:p>
          <a:p>
            <a:pPr marL="0">
              <a:lnSpc>
                <a:spcPct val="50000"/>
              </a:lnSpc>
              <a:spcBef>
                <a:spcPts val="0"/>
              </a:spcBef>
            </a:pPr>
            <a:r>
              <a:rPr lang="en-US" dirty="0" smtClean="0"/>
              <a:t>cheer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1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55</Words>
  <Application>Microsoft Macintosh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Who rules the football world?</vt:lpstr>
      <vt:lpstr>Aim: Show a footballer’s popularity?</vt:lpstr>
      <vt:lpstr>Events labels</vt:lpstr>
      <vt:lpstr>PowerPoint Presentation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MOF</dc:title>
  <dc:creator>Ransome Mpini</dc:creator>
  <cp:lastModifiedBy>Ransome Mpini</cp:lastModifiedBy>
  <cp:revision>12</cp:revision>
  <dcterms:created xsi:type="dcterms:W3CDTF">2014-06-10T15:51:43Z</dcterms:created>
  <dcterms:modified xsi:type="dcterms:W3CDTF">2014-06-10T17:18:39Z</dcterms:modified>
</cp:coreProperties>
</file>