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590" autoAdjust="0"/>
  </p:normalViewPr>
  <p:slideViewPr>
    <p:cSldViewPr snapToGrid="0" snapToObjects="1">
      <p:cViewPr varScale="1">
        <p:scale>
          <a:sx n="128" d="100"/>
          <a:sy n="128" d="100"/>
        </p:scale>
        <p:origin x="-1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2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7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1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Mapping footballer popularity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7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Aim: Show a footballer’s popularity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how other footballers see them</a:t>
            </a:r>
          </a:p>
          <a:p>
            <a:r>
              <a:rPr lang="en-US" dirty="0" smtClean="0"/>
              <a:t>Based on the count of events in which </a:t>
            </a:r>
            <a:r>
              <a:rPr lang="en-US" smtClean="0"/>
              <a:t>they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27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MOF</vt:lpstr>
      <vt:lpstr>Aim: Show a footballer’s popularity</vt:lpstr>
      <vt:lpstr>PowerPoint Presentation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MOF</dc:title>
  <dc:creator>Ransome Mpini</dc:creator>
  <cp:lastModifiedBy>Ransome Mpini</cp:lastModifiedBy>
  <cp:revision>8</cp:revision>
  <dcterms:created xsi:type="dcterms:W3CDTF">2014-06-10T15:51:43Z</dcterms:created>
  <dcterms:modified xsi:type="dcterms:W3CDTF">2014-06-10T16:28:01Z</dcterms:modified>
</cp:coreProperties>
</file>