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2" r:id="rId6"/>
    <p:sldId id="260" r:id="rId7"/>
    <p:sldId id="261" r:id="rId8"/>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FDE934FF-F4E1-47C5-9CA5-30A81DDE2BE4}"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 name="Text Box 7"/>
          <p:cNvSpPr txBox="1"/>
          <p:nvPr/>
        </p:nvSpPr>
        <p:spPr>
          <a:xfrm>
            <a:off x="2002790" y="1581150"/>
            <a:ext cx="8187055" cy="1106805"/>
          </a:xfrm>
          <a:prstGeom prst="rect">
            <a:avLst/>
          </a:prstGeom>
          <a:noFill/>
        </p:spPr>
        <p:txBody>
          <a:bodyPr wrap="square" rtlCol="0">
            <a:spAutoFit/>
          </a:bodyPr>
          <a:p>
            <a:pPr algn="ctr"/>
            <a:r>
              <a:rPr lang="en-US" sz="6600">
                <a:latin typeface="Calibri" panose="020F0502020204030204" charset="0"/>
                <a:cs typeface="Calibri" panose="020F0502020204030204" charset="0"/>
              </a:rPr>
              <a:t>POSTURE SENSEII</a:t>
            </a:r>
            <a:endParaRPr lang="en-US" sz="6600">
              <a:latin typeface="Calibri" panose="020F0502020204030204" charset="0"/>
              <a:cs typeface="Calibri" panose="020F0502020204030204" charset="0"/>
            </a:endParaRPr>
          </a:p>
        </p:txBody>
      </p:sp>
      <p:sp>
        <p:nvSpPr>
          <p:cNvPr id="11" name="Text Box 10"/>
          <p:cNvSpPr txBox="1"/>
          <p:nvPr/>
        </p:nvSpPr>
        <p:spPr>
          <a:xfrm>
            <a:off x="3124835" y="3362325"/>
            <a:ext cx="5942330" cy="1938020"/>
          </a:xfrm>
          <a:prstGeom prst="rect">
            <a:avLst/>
          </a:prstGeom>
          <a:noFill/>
        </p:spPr>
        <p:txBody>
          <a:bodyPr wrap="square" rtlCol="0">
            <a:spAutoFit/>
          </a:bodyPr>
          <a:p>
            <a:pPr algn="ctr"/>
            <a:r>
              <a:rPr lang="en-US" sz="2400" b="1">
                <a:latin typeface="Bahnschrift" panose="020B0502040204020203" charset="0"/>
                <a:cs typeface="Bahnschrift" panose="020B0502040204020203" charset="0"/>
              </a:rPr>
              <a:t>A project by:</a:t>
            </a:r>
            <a:endParaRPr lang="en-US" sz="2400">
              <a:latin typeface="Bahnschrift" panose="020B0502040204020203" charset="0"/>
              <a:cs typeface="Bahnschrift" panose="020B0502040204020203" charset="0"/>
            </a:endParaRPr>
          </a:p>
          <a:p>
            <a:pPr algn="ctr"/>
            <a:endParaRPr lang="en-US" sz="2400">
              <a:latin typeface="Bahnschrift" panose="020B0502040204020203" charset="0"/>
              <a:cs typeface="Bahnschrift" panose="020B0502040204020203" charset="0"/>
            </a:endParaRPr>
          </a:p>
          <a:p>
            <a:pPr algn="ctr"/>
            <a:r>
              <a:rPr lang="en-US" sz="2400">
                <a:latin typeface="Bahnschrift" panose="020B0502040204020203" charset="0"/>
                <a:cs typeface="Bahnschrift" panose="020B0502040204020203" charset="0"/>
              </a:rPr>
              <a:t>Basil George Poulose : 1761002</a:t>
            </a:r>
            <a:endParaRPr lang="en-US" sz="2400">
              <a:latin typeface="Bahnschrift" panose="020B0502040204020203" charset="0"/>
              <a:cs typeface="Bahnschrift" panose="020B0502040204020203" charset="0"/>
            </a:endParaRPr>
          </a:p>
          <a:p>
            <a:pPr algn="ctr"/>
            <a:r>
              <a:rPr lang="en-US" sz="2400">
                <a:latin typeface="Bahnschrift" panose="020B0502040204020203" charset="0"/>
                <a:cs typeface="Bahnschrift" panose="020B0502040204020203" charset="0"/>
              </a:rPr>
              <a:t>Nikhil Niranjan: 1761020</a:t>
            </a:r>
            <a:endParaRPr lang="en-US" sz="2400">
              <a:latin typeface="Bahnschrift" panose="020B0502040204020203" charset="0"/>
              <a:cs typeface="Bahnschrift" panose="020B0502040204020203" charset="0"/>
            </a:endParaRPr>
          </a:p>
          <a:p>
            <a:pPr algn="ctr"/>
            <a:r>
              <a:rPr lang="en-US" sz="2400">
                <a:latin typeface="Bahnschrift" panose="020B0502040204020203" charset="0"/>
                <a:cs typeface="Bahnschrift" panose="020B0502040204020203" charset="0"/>
              </a:rPr>
              <a:t>Karthik Krishna: 1760641</a:t>
            </a:r>
            <a:endParaRPr lang="en-US" sz="2400">
              <a:latin typeface="Bahnschrift" panose="020B0502040204020203" charset="0"/>
              <a:cs typeface="Bahnschrift" panose="020B05020402040202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446780" y="252095"/>
            <a:ext cx="5298440" cy="922020"/>
          </a:xfrm>
          <a:prstGeom prst="rect">
            <a:avLst/>
          </a:prstGeom>
          <a:noFill/>
        </p:spPr>
        <p:txBody>
          <a:bodyPr wrap="square" rtlCol="0">
            <a:spAutoFit/>
          </a:bodyPr>
          <a:p>
            <a:pPr algn="ctr"/>
            <a:r>
              <a:rPr lang="en-US" sz="5400">
                <a:latin typeface="Calibri" panose="020F0502020204030204" charset="0"/>
                <a:cs typeface="Calibri" panose="020F0502020204030204" charset="0"/>
              </a:rPr>
              <a:t>What it's About:</a:t>
            </a:r>
            <a:endParaRPr lang="en-US" sz="5400">
              <a:latin typeface="Calibri" panose="020F0502020204030204" charset="0"/>
              <a:cs typeface="Calibri" panose="020F0502020204030204" charset="0"/>
            </a:endParaRPr>
          </a:p>
        </p:txBody>
      </p:sp>
      <p:sp>
        <p:nvSpPr>
          <p:cNvPr id="5" name="Text Box 4"/>
          <p:cNvSpPr txBox="1"/>
          <p:nvPr/>
        </p:nvSpPr>
        <p:spPr>
          <a:xfrm>
            <a:off x="581025" y="1444625"/>
            <a:ext cx="11029950" cy="5077460"/>
          </a:xfrm>
          <a:prstGeom prst="rect">
            <a:avLst/>
          </a:prstGeom>
          <a:noFill/>
        </p:spPr>
        <p:txBody>
          <a:bodyPr wrap="square" rtlCol="0">
            <a:spAutoFit/>
          </a:bodyPr>
          <a:p>
            <a:endParaRPr lang="en-US" sz="1200"/>
          </a:p>
          <a:p>
            <a:pPr marL="285750" indent="-285750">
              <a:buFont typeface="Arial" panose="020B0604020202020204" pitchFamily="34" charset="0"/>
              <a:buChar char="•"/>
            </a:pPr>
            <a:r>
              <a:rPr lang="en-US" sz="2400"/>
              <a:t>Poor sitting posture is believed to be a major contributor to low-back pain and isn't good for your back either.</a:t>
            </a:r>
            <a:endParaRPr lang="en-US" sz="2400"/>
          </a:p>
          <a:p>
            <a:pPr indent="0">
              <a:buFont typeface="Arial" panose="020B0604020202020204" pitchFamily="34" charset="0"/>
              <a:buNone/>
            </a:pPr>
            <a:endParaRPr lang="en-US" sz="2400"/>
          </a:p>
          <a:p>
            <a:pPr marL="285750" indent="-285750">
              <a:buFont typeface="Arial" panose="020B0604020202020204" pitchFamily="34" charset="0"/>
              <a:buChar char="•"/>
            </a:pPr>
            <a:r>
              <a:rPr lang="en-US" sz="2400"/>
              <a:t>Good posture is very important in a positive way. Improves your appearance and helps you project self-confidence and self-assurance.</a:t>
            </a:r>
            <a:endParaRPr lang="en-US" sz="2400"/>
          </a:p>
          <a:p>
            <a:pPr indent="0">
              <a:buFont typeface="Arial" panose="020B0604020202020204" pitchFamily="34" charset="0"/>
              <a:buNone/>
            </a:pPr>
            <a:endParaRPr lang="en-US" sz="2400"/>
          </a:p>
          <a:p>
            <a:pPr marL="285750" indent="-285750">
              <a:buFont typeface="Arial" panose="020B0604020202020204" pitchFamily="34" charset="0"/>
              <a:buChar char="•"/>
            </a:pPr>
            <a:r>
              <a:rPr lang="en-US" sz="2400"/>
              <a:t>To help resolve the back problems that affect most of the popuation of this century and to help everyone have a healthy lifestyle. </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This projects presents us with a wearable device on your back and it’s function is to detect changes in your posture and alerts the user accordingly using the the buzzer on the device and the Dabble app used in the phone which gives us a notification.</a:t>
            </a:r>
            <a:endParaRPr 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Pin Diagram: </a:t>
            </a:r>
            <a:endParaRPr lang="en-US"/>
          </a:p>
        </p:txBody>
      </p:sp>
      <p:pic>
        <p:nvPicPr>
          <p:cNvPr id="6" name="Content Placeholder 5" descr="arduinonano"/>
          <p:cNvPicPr>
            <a:picLocks noChangeAspect="1"/>
          </p:cNvPicPr>
          <p:nvPr>
            <p:ph idx="1"/>
          </p:nvPr>
        </p:nvPicPr>
        <p:blipFill>
          <a:blip r:embed="rId1"/>
          <a:stretch>
            <a:fillRect/>
          </a:stretch>
        </p:blipFill>
        <p:spPr>
          <a:xfrm>
            <a:off x="1494790" y="1418590"/>
            <a:ext cx="9439275" cy="50145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Connections:</a:t>
            </a:r>
            <a:endParaRPr lang="en-US"/>
          </a:p>
        </p:txBody>
      </p:sp>
      <p:pic>
        <p:nvPicPr>
          <p:cNvPr id="4" name="Content Placeholder 3" descr="Screenshot from 2019-09-17 18-13-29"/>
          <p:cNvPicPr>
            <a:picLocks noChangeAspect="1"/>
          </p:cNvPicPr>
          <p:nvPr>
            <p:ph idx="1"/>
          </p:nvPr>
        </p:nvPicPr>
        <p:blipFill>
          <a:blip r:embed="rId1"/>
          <a:stretch>
            <a:fillRect/>
          </a:stretch>
        </p:blipFill>
        <p:spPr>
          <a:xfrm>
            <a:off x="2929255" y="1600200"/>
            <a:ext cx="6332855" cy="452628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4" name="Content Placeholder 3"/>
          <p:cNvGraphicFramePr/>
          <p:nvPr>
            <p:ph idx="1"/>
          </p:nvPr>
        </p:nvGraphicFramePr>
        <p:xfrm>
          <a:off x="609600" y="1600200"/>
          <a:ext cx="10972800" cy="4577715"/>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794385">
                <a:tc>
                  <a:txBody>
                    <a:bodyPr/>
                    <a:p>
                      <a:pPr>
                        <a:buNone/>
                      </a:pPr>
                      <a:r>
                        <a:rPr lang="en-US"/>
                        <a:t>No.</a:t>
                      </a:r>
                      <a:endParaRPr lang="en-US"/>
                    </a:p>
                  </a:txBody>
                  <a:tcPr/>
                </a:tc>
                <a:tc>
                  <a:txBody>
                    <a:bodyPr/>
                    <a:p>
                      <a:pPr>
                        <a:buNone/>
                      </a:pPr>
                      <a:r>
                        <a:rPr lang="en-US"/>
                        <a:t>ARDUINO NANO</a:t>
                      </a:r>
                      <a:endParaRPr lang="en-US"/>
                    </a:p>
                  </a:txBody>
                  <a:tcPr/>
                </a:tc>
                <a:tc>
                  <a:txBody>
                    <a:bodyPr/>
                    <a:p>
                      <a:pPr>
                        <a:buNone/>
                      </a:pPr>
                      <a:r>
                        <a:rPr lang="en-US"/>
                        <a:t>ADXL 345</a:t>
                      </a:r>
                      <a:endParaRPr lang="en-US"/>
                    </a:p>
                  </a:txBody>
                  <a:tcPr/>
                </a:tc>
                <a:tc>
                  <a:txBody>
                    <a:bodyPr/>
                    <a:p>
                      <a:pPr>
                        <a:buNone/>
                      </a:pPr>
                      <a:r>
                        <a:rPr lang="en-US"/>
                        <a:t>BLE HC-05</a:t>
                      </a:r>
                      <a:endParaRPr lang="en-US"/>
                    </a:p>
                  </a:txBody>
                  <a:tcPr/>
                </a:tc>
                <a:tc>
                  <a:txBody>
                    <a:bodyPr/>
                    <a:p>
                      <a:pPr>
                        <a:buNone/>
                      </a:pPr>
                      <a:r>
                        <a:rPr lang="en-US"/>
                        <a:t>LED</a:t>
                      </a:r>
                      <a:endParaRPr lang="en-US"/>
                    </a:p>
                  </a:txBody>
                  <a:tcPr/>
                </a:tc>
                <a:tc>
                  <a:txBody>
                    <a:bodyPr/>
                    <a:p>
                      <a:pPr>
                        <a:buNone/>
                      </a:pPr>
                      <a:r>
                        <a:rPr lang="en-US"/>
                        <a:t>BUZZER</a:t>
                      </a:r>
                      <a:endParaRPr lang="en-US"/>
                    </a:p>
                  </a:txBody>
                  <a:tcPr/>
                </a:tc>
              </a:tr>
              <a:tr h="473075">
                <a:tc>
                  <a:txBody>
                    <a:bodyPr/>
                    <a:p>
                      <a:pPr>
                        <a:buNone/>
                      </a:pPr>
                      <a:r>
                        <a:rPr lang="en-US"/>
                        <a:t>1)</a:t>
                      </a:r>
                      <a:endParaRPr lang="en-US"/>
                    </a:p>
                  </a:txBody>
                  <a:tcPr/>
                </a:tc>
                <a:tc>
                  <a:txBody>
                    <a:bodyPr/>
                    <a:p>
                      <a:pPr>
                        <a:buNone/>
                      </a:pPr>
                      <a:r>
                        <a:rPr lang="en-US"/>
                        <a:t>A4</a:t>
                      </a:r>
                      <a:endParaRPr lang="en-US"/>
                    </a:p>
                  </a:txBody>
                  <a:tcPr/>
                </a:tc>
                <a:tc>
                  <a:txBody>
                    <a:bodyPr/>
                    <a:p>
                      <a:pPr>
                        <a:buNone/>
                      </a:pPr>
                      <a:r>
                        <a:rPr lang="en-US"/>
                        <a:t>SDA</a:t>
                      </a:r>
                      <a:endParaRPr lang="en-US"/>
                    </a:p>
                  </a:txBody>
                  <a:tcPr/>
                </a:tc>
                <a:tc>
                  <a:txBody>
                    <a:bodyPr/>
                    <a:p>
                      <a:pPr>
                        <a:buNone/>
                      </a:pPr>
                      <a:r>
                        <a:rPr lang="en-US"/>
                        <a:t>-</a:t>
                      </a:r>
                      <a:endParaRPr lang="en-US"/>
                    </a:p>
                  </a:txBody>
                  <a:tcPr/>
                </a:tc>
                <a:tc>
                  <a:txBody>
                    <a:bodyPr/>
                    <a:p>
                      <a:pPr>
                        <a:buNone/>
                      </a:pPr>
                      <a:r>
                        <a:rPr lang="en-US"/>
                        <a:t>-</a:t>
                      </a:r>
                      <a:endParaRPr lang="en-US"/>
                    </a:p>
                  </a:txBody>
                  <a:tcPr/>
                </a:tc>
                <a:tc>
                  <a:txBody>
                    <a:bodyPr/>
                    <a:p>
                      <a:pPr>
                        <a:buNone/>
                      </a:pPr>
                      <a:r>
                        <a:rPr lang="en-US"/>
                        <a:t>-</a:t>
                      </a:r>
                      <a:endParaRPr lang="en-US"/>
                    </a:p>
                  </a:txBody>
                  <a:tcPr/>
                </a:tc>
              </a:tr>
              <a:tr h="473075">
                <a:tc>
                  <a:txBody>
                    <a:bodyPr/>
                    <a:p>
                      <a:pPr>
                        <a:buNone/>
                      </a:pPr>
                      <a:r>
                        <a:rPr lang="en-US"/>
                        <a:t>2)</a:t>
                      </a:r>
                      <a:endParaRPr lang="en-US"/>
                    </a:p>
                  </a:txBody>
                  <a:tcPr/>
                </a:tc>
                <a:tc>
                  <a:txBody>
                    <a:bodyPr/>
                    <a:p>
                      <a:pPr>
                        <a:buNone/>
                      </a:pPr>
                      <a:r>
                        <a:rPr lang="en-US"/>
                        <a:t>A5</a:t>
                      </a:r>
                      <a:endParaRPr lang="en-US"/>
                    </a:p>
                  </a:txBody>
                  <a:tcPr/>
                </a:tc>
                <a:tc>
                  <a:txBody>
                    <a:bodyPr/>
                    <a:p>
                      <a:pPr>
                        <a:buNone/>
                      </a:pPr>
                      <a:r>
                        <a:rPr lang="en-US"/>
                        <a:t>SCL</a:t>
                      </a:r>
                      <a:endParaRPr lang="en-US"/>
                    </a:p>
                  </a:txBody>
                  <a:tcPr/>
                </a:tc>
                <a:tc>
                  <a:txBody>
                    <a:bodyPr/>
                    <a:p>
                      <a:pPr>
                        <a:buNone/>
                      </a:pPr>
                      <a:r>
                        <a:rPr lang="en-US"/>
                        <a:t>-</a:t>
                      </a:r>
                      <a:endParaRPr lang="en-US"/>
                    </a:p>
                  </a:txBody>
                  <a:tcPr/>
                </a:tc>
                <a:tc>
                  <a:txBody>
                    <a:bodyPr/>
                    <a:p>
                      <a:pPr>
                        <a:buNone/>
                      </a:pPr>
                      <a:r>
                        <a:rPr lang="en-US"/>
                        <a:t>-</a:t>
                      </a:r>
                      <a:endParaRPr lang="en-US"/>
                    </a:p>
                  </a:txBody>
                  <a:tcPr/>
                </a:tc>
                <a:tc>
                  <a:txBody>
                    <a:bodyPr/>
                    <a:p>
                      <a:pPr>
                        <a:buNone/>
                      </a:pPr>
                      <a:r>
                        <a:rPr lang="en-US"/>
                        <a:t>-</a:t>
                      </a:r>
                      <a:endParaRPr lang="en-US"/>
                    </a:p>
                  </a:txBody>
                  <a:tcPr/>
                </a:tc>
              </a:tr>
              <a:tr h="472440">
                <a:tc>
                  <a:txBody>
                    <a:bodyPr/>
                    <a:p>
                      <a:pPr>
                        <a:buNone/>
                      </a:pPr>
                      <a:r>
                        <a:rPr lang="en-US"/>
                        <a:t>3)</a:t>
                      </a:r>
                      <a:endParaRPr lang="en-US"/>
                    </a:p>
                  </a:txBody>
                  <a:tcPr/>
                </a:tc>
                <a:tc>
                  <a:txBody>
                    <a:bodyPr/>
                    <a:p>
                      <a:pPr>
                        <a:buNone/>
                      </a:pPr>
                      <a:r>
                        <a:rPr lang="en-US"/>
                        <a:t>D2</a:t>
                      </a:r>
                      <a:endParaRPr lang="en-US"/>
                    </a:p>
                  </a:txBody>
                  <a:tcPr/>
                </a:tc>
                <a:tc>
                  <a:txBody>
                    <a:bodyPr/>
                    <a:p>
                      <a:pPr>
                        <a:buNone/>
                      </a:pPr>
                      <a:r>
                        <a:rPr lang="en-US"/>
                        <a:t>-</a:t>
                      </a:r>
                      <a:endParaRPr lang="en-US"/>
                    </a:p>
                  </a:txBody>
                  <a:tcPr/>
                </a:tc>
                <a:tc>
                  <a:txBody>
                    <a:bodyPr/>
                    <a:p>
                      <a:pPr>
                        <a:buNone/>
                      </a:pPr>
                      <a:r>
                        <a:rPr lang="en-US"/>
                        <a:t>TXD</a:t>
                      </a:r>
                      <a:endParaRPr lang="en-US"/>
                    </a:p>
                  </a:txBody>
                  <a:tcPr/>
                </a:tc>
                <a:tc>
                  <a:txBody>
                    <a:bodyPr/>
                    <a:p>
                      <a:pPr>
                        <a:buNone/>
                      </a:pPr>
                      <a:r>
                        <a:rPr lang="en-US"/>
                        <a:t>-</a:t>
                      </a:r>
                      <a:endParaRPr lang="en-US"/>
                    </a:p>
                  </a:txBody>
                  <a:tcPr/>
                </a:tc>
                <a:tc>
                  <a:txBody>
                    <a:bodyPr/>
                    <a:p>
                      <a:pPr>
                        <a:buNone/>
                      </a:pPr>
                      <a:r>
                        <a:rPr lang="en-US"/>
                        <a:t>-</a:t>
                      </a:r>
                      <a:endParaRPr lang="en-US"/>
                    </a:p>
                  </a:txBody>
                  <a:tcPr/>
                </a:tc>
              </a:tr>
              <a:tr h="473075">
                <a:tc>
                  <a:txBody>
                    <a:bodyPr/>
                    <a:p>
                      <a:pPr>
                        <a:buNone/>
                      </a:pPr>
                      <a:r>
                        <a:rPr lang="en-US"/>
                        <a:t>4)</a:t>
                      </a:r>
                      <a:endParaRPr lang="en-US"/>
                    </a:p>
                  </a:txBody>
                  <a:tcPr/>
                </a:tc>
                <a:tc>
                  <a:txBody>
                    <a:bodyPr/>
                    <a:p>
                      <a:pPr>
                        <a:buNone/>
                      </a:pPr>
                      <a:r>
                        <a:rPr lang="en-US"/>
                        <a:t>D3</a:t>
                      </a:r>
                      <a:endParaRPr lang="en-US"/>
                    </a:p>
                  </a:txBody>
                  <a:tcPr/>
                </a:tc>
                <a:tc>
                  <a:txBody>
                    <a:bodyPr/>
                    <a:p>
                      <a:pPr>
                        <a:buNone/>
                      </a:pPr>
                      <a:r>
                        <a:rPr lang="en-US"/>
                        <a:t>-</a:t>
                      </a:r>
                      <a:endParaRPr lang="en-US"/>
                    </a:p>
                  </a:txBody>
                  <a:tcPr/>
                </a:tc>
                <a:tc>
                  <a:txBody>
                    <a:bodyPr/>
                    <a:p>
                      <a:pPr>
                        <a:buNone/>
                      </a:pPr>
                      <a:r>
                        <a:rPr lang="en-US"/>
                        <a:t>RXD</a:t>
                      </a:r>
                      <a:endParaRPr lang="en-US"/>
                    </a:p>
                  </a:txBody>
                  <a:tcPr/>
                </a:tc>
                <a:tc>
                  <a:txBody>
                    <a:bodyPr/>
                    <a:p>
                      <a:pPr>
                        <a:buNone/>
                      </a:pPr>
                      <a:r>
                        <a:rPr lang="en-US"/>
                        <a:t>-</a:t>
                      </a:r>
                      <a:endParaRPr lang="en-US"/>
                    </a:p>
                  </a:txBody>
                  <a:tcPr/>
                </a:tc>
                <a:tc>
                  <a:txBody>
                    <a:bodyPr/>
                    <a:p>
                      <a:pPr>
                        <a:buNone/>
                      </a:pPr>
                      <a:r>
                        <a:rPr lang="en-US"/>
                        <a:t>-</a:t>
                      </a:r>
                      <a:endParaRPr lang="en-US"/>
                    </a:p>
                  </a:txBody>
                  <a:tcPr/>
                </a:tc>
              </a:tr>
              <a:tr h="473075">
                <a:tc>
                  <a:txBody>
                    <a:bodyPr/>
                    <a:p>
                      <a:pPr>
                        <a:buNone/>
                      </a:pPr>
                      <a:r>
                        <a:rPr lang="en-US"/>
                        <a:t>5)</a:t>
                      </a:r>
                      <a:endParaRPr lang="en-US"/>
                    </a:p>
                  </a:txBody>
                  <a:tcPr/>
                </a:tc>
                <a:tc>
                  <a:txBody>
                    <a:bodyPr/>
                    <a:p>
                      <a:pPr>
                        <a:buNone/>
                      </a:pPr>
                      <a:r>
                        <a:rPr lang="en-US"/>
                        <a:t>D13</a:t>
                      </a:r>
                      <a:endParaRPr lang="en-US"/>
                    </a:p>
                  </a:txBody>
                  <a:tcPr/>
                </a:tc>
                <a:tc>
                  <a:txBody>
                    <a:bodyPr/>
                    <a:p>
                      <a:pPr>
                        <a:buNone/>
                      </a:pPr>
                      <a:r>
                        <a:rPr lang="en-US"/>
                        <a:t>-</a:t>
                      </a:r>
                      <a:endParaRPr lang="en-US"/>
                    </a:p>
                  </a:txBody>
                  <a:tcPr/>
                </a:tc>
                <a:tc>
                  <a:txBody>
                    <a:bodyPr/>
                    <a:p>
                      <a:pPr>
                        <a:buNone/>
                      </a:pPr>
                      <a:r>
                        <a:rPr lang="en-US"/>
                        <a:t>-</a:t>
                      </a:r>
                      <a:endParaRPr lang="en-US"/>
                    </a:p>
                  </a:txBody>
                  <a:tcPr/>
                </a:tc>
                <a:tc>
                  <a:txBody>
                    <a:bodyPr/>
                    <a:p>
                      <a:pPr>
                        <a:buNone/>
                      </a:pPr>
                      <a:r>
                        <a:rPr lang="en-US"/>
                        <a:t>Positive</a:t>
                      </a:r>
                      <a:endParaRPr lang="en-US"/>
                    </a:p>
                  </a:txBody>
                  <a:tcPr/>
                </a:tc>
                <a:tc>
                  <a:txBody>
                    <a:bodyPr/>
                    <a:p>
                      <a:pPr>
                        <a:buNone/>
                      </a:pPr>
                      <a:r>
                        <a:rPr lang="en-US"/>
                        <a:t>-</a:t>
                      </a:r>
                      <a:endParaRPr lang="en-US"/>
                    </a:p>
                  </a:txBody>
                  <a:tcPr/>
                </a:tc>
              </a:tr>
              <a:tr h="473075">
                <a:tc>
                  <a:txBody>
                    <a:bodyPr/>
                    <a:p>
                      <a:pPr>
                        <a:buNone/>
                      </a:pPr>
                      <a:r>
                        <a:rPr lang="en-US"/>
                        <a:t>6)</a:t>
                      </a:r>
                      <a:endParaRPr lang="en-US"/>
                    </a:p>
                  </a:txBody>
                  <a:tcPr/>
                </a:tc>
                <a:tc>
                  <a:txBody>
                    <a:bodyPr/>
                    <a:p>
                      <a:pPr>
                        <a:buNone/>
                      </a:pPr>
                      <a:r>
                        <a:rPr lang="en-US"/>
                        <a:t>5V</a:t>
                      </a:r>
                      <a:endParaRPr lang="en-US"/>
                    </a:p>
                  </a:txBody>
                  <a:tcPr/>
                </a:tc>
                <a:tc>
                  <a:txBody>
                    <a:bodyPr/>
                    <a:p>
                      <a:pPr>
                        <a:buNone/>
                      </a:pPr>
                      <a:r>
                        <a:rPr lang="en-US"/>
                        <a:t>VCC</a:t>
                      </a:r>
                      <a:endParaRPr lang="en-US"/>
                    </a:p>
                  </a:txBody>
                  <a:tcPr/>
                </a:tc>
                <a:tc>
                  <a:txBody>
                    <a:bodyPr/>
                    <a:p>
                      <a:pPr>
                        <a:buNone/>
                      </a:pPr>
                      <a:r>
                        <a:rPr lang="en-US"/>
                        <a:t>VCC0)</a:t>
                      </a:r>
                      <a:endParaRPr lang="en-US"/>
                    </a:p>
                  </a:txBody>
                  <a:tcPr/>
                </a:tc>
                <a:tc>
                  <a:txBody>
                    <a:bodyPr/>
                    <a:p>
                      <a:pPr>
                        <a:buNone/>
                      </a:pPr>
                      <a:r>
                        <a:rPr lang="en-US"/>
                        <a:t>-</a:t>
                      </a:r>
                      <a:endParaRPr lang="en-US"/>
                    </a:p>
                  </a:txBody>
                  <a:tcPr/>
                </a:tc>
                <a:tc>
                  <a:txBody>
                    <a:bodyPr/>
                    <a:p>
                      <a:pPr>
                        <a:buNone/>
                      </a:pPr>
                      <a:r>
                        <a:rPr lang="en-US"/>
                        <a:t>-</a:t>
                      </a:r>
                      <a:endParaRPr lang="en-US"/>
                    </a:p>
                  </a:txBody>
                  <a:tcPr/>
                </a:tc>
              </a:tr>
              <a:tr h="472440">
                <a:tc>
                  <a:txBody>
                    <a:bodyPr/>
                    <a:p>
                      <a:pPr>
                        <a:buNone/>
                      </a:pPr>
                      <a:r>
                        <a:rPr lang="en-US"/>
                        <a:t>7)</a:t>
                      </a:r>
                      <a:endParaRPr lang="en-US"/>
                    </a:p>
                  </a:txBody>
                  <a:tcPr/>
                </a:tc>
                <a:tc>
                  <a:txBody>
                    <a:bodyPr/>
                    <a:p>
                      <a:pPr>
                        <a:buNone/>
                      </a:pPr>
                      <a:r>
                        <a:rPr lang="en-US"/>
                        <a:t>GND</a:t>
                      </a:r>
                      <a:endParaRPr lang="en-US"/>
                    </a:p>
                  </a:txBody>
                  <a:tcPr/>
                </a:tc>
                <a:tc>
                  <a:txBody>
                    <a:bodyPr/>
                    <a:p>
                      <a:pPr>
                        <a:buNone/>
                      </a:pPr>
                      <a:r>
                        <a:rPr lang="en-US"/>
                        <a:t>GND</a:t>
                      </a:r>
                      <a:endParaRPr lang="en-US"/>
                    </a:p>
                  </a:txBody>
                  <a:tcPr/>
                </a:tc>
                <a:tc>
                  <a:txBody>
                    <a:bodyPr/>
                    <a:p>
                      <a:pPr>
                        <a:buNone/>
                      </a:pPr>
                      <a:r>
                        <a:rPr lang="en-US"/>
                        <a:t>GND</a:t>
                      </a:r>
                      <a:endParaRPr lang="en-US"/>
                    </a:p>
                  </a:txBody>
                  <a:tcPr/>
                </a:tc>
                <a:tc>
                  <a:txBody>
                    <a:bodyPr/>
                    <a:p>
                      <a:pPr>
                        <a:buNone/>
                      </a:pPr>
                      <a:r>
                        <a:rPr lang="en-US"/>
                        <a:t>-</a:t>
                      </a:r>
                      <a:endParaRPr lang="en-US"/>
                    </a:p>
                  </a:txBody>
                  <a:tcPr/>
                </a:tc>
                <a:tc>
                  <a:txBody>
                    <a:bodyPr/>
                    <a:p>
                      <a:pPr>
                        <a:buNone/>
                      </a:pPr>
                      <a:r>
                        <a:rPr lang="en-US"/>
                        <a:t>Negative</a:t>
                      </a:r>
                      <a:endParaRPr lang="en-US"/>
                    </a:p>
                  </a:txBody>
                  <a:tcPr/>
                </a:tc>
              </a:tr>
              <a:tr h="473075">
                <a:tc>
                  <a:txBody>
                    <a:bodyPr/>
                    <a:p>
                      <a:pPr>
                        <a:buNone/>
                      </a:pPr>
                      <a:r>
                        <a:rPr lang="en-US"/>
                        <a:t>8)</a:t>
                      </a:r>
                      <a:endParaRPr lang="en-US"/>
                    </a:p>
                  </a:txBody>
                  <a:tcPr/>
                </a:tc>
                <a:tc>
                  <a:txBody>
                    <a:bodyPr/>
                    <a:p>
                      <a:pPr>
                        <a:buNone/>
                      </a:pPr>
                      <a:r>
                        <a:rPr lang="en-US"/>
                        <a:t>-</a:t>
                      </a:r>
                      <a:endParaRPr lang="en-US"/>
                    </a:p>
                  </a:txBody>
                  <a:tcPr/>
                </a:tc>
                <a:tc>
                  <a:txBody>
                    <a:bodyPr/>
                    <a:p>
                      <a:pPr>
                        <a:buNone/>
                      </a:pPr>
                      <a:r>
                        <a:rPr lang="en-US"/>
                        <a:t>-</a:t>
                      </a:r>
                      <a:endParaRPr lang="en-US"/>
                    </a:p>
                  </a:txBody>
                  <a:tcPr/>
                </a:tc>
                <a:tc>
                  <a:txBody>
                    <a:bodyPr/>
                    <a:p>
                      <a:pPr>
                        <a:buNone/>
                      </a:pPr>
                      <a:r>
                        <a:rPr lang="en-US"/>
                        <a:t>-</a:t>
                      </a:r>
                      <a:endParaRPr lang="en-US"/>
                    </a:p>
                  </a:txBody>
                  <a:tcPr/>
                </a:tc>
                <a:tc>
                  <a:txBody>
                    <a:bodyPr/>
                    <a:p>
                      <a:pPr>
                        <a:buNone/>
                      </a:pPr>
                      <a:r>
                        <a:rPr lang="en-US"/>
                        <a:t>Negative</a:t>
                      </a:r>
                      <a:endParaRPr lang="en-US"/>
                    </a:p>
                  </a:txBody>
                  <a:tcPr/>
                </a:tc>
                <a:tc>
                  <a:txBody>
                    <a:bodyPr/>
                    <a:p>
                      <a:pPr>
                        <a:buNone/>
                      </a:pPr>
                      <a:r>
                        <a:rPr lang="en-US"/>
                        <a:t>Positive</a:t>
                      </a:r>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it works:</a:t>
            </a:r>
            <a:endParaRPr lang="en-US"/>
          </a:p>
        </p:txBody>
      </p:sp>
      <p:sp>
        <p:nvSpPr>
          <p:cNvPr id="3" name="Content Placeholder 2"/>
          <p:cNvSpPr>
            <a:spLocks noGrp="1"/>
          </p:cNvSpPr>
          <p:nvPr>
            <p:ph idx="1"/>
          </p:nvPr>
        </p:nvSpPr>
        <p:spPr>
          <a:xfrm>
            <a:off x="450215" y="1706880"/>
            <a:ext cx="10972800" cy="3875405"/>
          </a:xfrm>
        </p:spPr>
        <p:txBody>
          <a:bodyPr/>
          <a:p>
            <a:r>
              <a:rPr lang="en-US" sz="2800"/>
              <a:t>For simple functioning of the Posture Senseii, all the components were assembled onto the breadboard and stuck to the subject’s back tightly.</a:t>
            </a:r>
            <a:endParaRPr lang="en-US" sz="2800"/>
          </a:p>
          <a:p>
            <a:r>
              <a:rPr lang="en-US" sz="2800"/>
              <a:t>To begin the testing of the device, we first connect it to our mobile phones using the Bluetooth module on the breadboard.</a:t>
            </a:r>
            <a:endParaRPr lang="en-US" sz="2800"/>
          </a:p>
          <a:p>
            <a:r>
              <a:rPr lang="en-US" sz="2800"/>
              <a:t>When the subject slouches to a certain degree which was bad for his/her spine, a notification is sent to the subject's phone and alerted by the buzzer.</a:t>
            </a:r>
            <a:endParaRPr lang="en-US" sz="28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1353</Words>
  <Application>WPS Presentation</Application>
  <PresentationFormat>Widescreen</PresentationFormat>
  <Paragraphs>136</Paragraphs>
  <Slides>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vt:i4>
      </vt:variant>
    </vt:vector>
  </HeadingPairs>
  <TitlesOfParts>
    <vt:vector size="21" baseType="lpstr">
      <vt:lpstr>Arial</vt:lpstr>
      <vt:lpstr>SimSun</vt:lpstr>
      <vt:lpstr>Wingdings</vt:lpstr>
      <vt:lpstr>Arial Unicode MS</vt:lpstr>
      <vt:lpstr>Calibri Light</vt:lpstr>
      <vt:lpstr>Calibri</vt:lpstr>
      <vt:lpstr>Microsoft YaHei</vt:lpstr>
      <vt:lpstr>Microsoft JhengHei</vt:lpstr>
      <vt:lpstr>Microsoft YaHei Light</vt:lpstr>
      <vt:lpstr>MS Gothic</vt:lpstr>
      <vt:lpstr>Yu Gothic UI</vt:lpstr>
      <vt:lpstr>Bahnschrift Condensed</vt:lpstr>
      <vt:lpstr>Bahnschrift</vt:lpstr>
      <vt:lpstr>MS PGothic</vt:lpstr>
      <vt:lpstr>Default Design</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hp</dc:creator>
  <cp:lastModifiedBy>hp</cp:lastModifiedBy>
  <cp:revision>1</cp:revision>
  <dcterms:created xsi:type="dcterms:W3CDTF">2019-09-24T07:03:17Z</dcterms:created>
  <dcterms:modified xsi:type="dcterms:W3CDTF">2019-09-24T07:03:17Z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