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9" r:id="rId2"/>
    <p:sldId id="314" r:id="rId3"/>
    <p:sldId id="315" r:id="rId4"/>
    <p:sldId id="316" r:id="rId5"/>
    <p:sldId id="323" r:id="rId6"/>
    <p:sldId id="317" r:id="rId7"/>
    <p:sldId id="324" r:id="rId8"/>
    <p:sldId id="325" r:id="rId9"/>
    <p:sldId id="326" r:id="rId10"/>
    <p:sldId id="327" r:id="rId11"/>
    <p:sldId id="328" r:id="rId12"/>
    <p:sldId id="260" r:id="rId1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 varScale="1">
        <p:scale>
          <a:sx n="81" d="100"/>
          <a:sy n="81" d="100"/>
        </p:scale>
        <p:origin x="156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07/04/2023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07/04/2023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0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2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40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0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27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2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3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2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3115184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904310"/>
            <a:ext cx="5143500" cy="896289"/>
          </a:xfrm>
        </p:spPr>
        <p:txBody>
          <a:bodyPr>
            <a:normAutofit fontScale="62500" lnSpcReduction="20000"/>
          </a:bodyPr>
          <a:lstStyle/>
          <a:p>
            <a:r>
              <a:rPr lang="pt-PT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INTELIGÊNCIA ARTIFICIAL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 Desafio –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Exercicios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1,2,3 e 4 em Inteligência Artificial ~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Inteligência  Artificial|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580906" cy="632616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 e Luis Teófilo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luisteofilo@estg.ipvc.pt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483178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20749 – Basílio Barbosa</a:t>
            </a:r>
          </a:p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E-mail : basiliobarbosa@ipvc.pt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No quarto exercício foi definida uma lista de “</a:t>
            </a:r>
            <a:r>
              <a:rPr lang="pt-PT" altLang="pt-PT" sz="1600" b="1" dirty="0" err="1">
                <a:cs typeface="Arial" panose="020B0604020202020204" pitchFamily="34" charset="0"/>
              </a:rPr>
              <a:t>flights</a:t>
            </a:r>
            <a:r>
              <a:rPr lang="pt-PT" altLang="pt-PT" sz="1600" dirty="0">
                <a:cs typeface="Arial" panose="020B0604020202020204" pitchFamily="34" charset="0"/>
              </a:rPr>
              <a:t>”. As funções “</a:t>
            </a:r>
            <a:r>
              <a:rPr lang="pt-PT" altLang="pt-PT" sz="1600" b="1" dirty="0" err="1">
                <a:cs typeface="Arial" panose="020B0604020202020204" pitchFamily="34" charset="0"/>
              </a:rPr>
              <a:t>add_flight</a:t>
            </a:r>
            <a:r>
              <a:rPr lang="pt-PT" altLang="pt-PT" sz="1600" dirty="0">
                <a:cs typeface="Arial" panose="020B0604020202020204" pitchFamily="34" charset="0"/>
              </a:rPr>
              <a:t>” e “</a:t>
            </a:r>
            <a:r>
              <a:rPr lang="pt-PT" altLang="pt-PT" sz="1600" b="1" dirty="0" err="1">
                <a:cs typeface="Arial" panose="020B0604020202020204" pitchFamily="34" charset="0"/>
              </a:rPr>
              <a:t>search_flight</a:t>
            </a:r>
            <a:r>
              <a:rPr lang="pt-PT" altLang="pt-PT" sz="1600" dirty="0">
                <a:cs typeface="Arial" panose="020B0604020202020204" pitchFamily="34" charset="0"/>
              </a:rPr>
              <a:t>” que são responsáveis por adicionar as informações do voo na lista de voos e pesquisar pelo número do voo listando as informações desse respetivo voo. Por fim definiu-se o menu de opções “</a:t>
            </a:r>
            <a:r>
              <a:rPr lang="pt-PT" altLang="pt-PT" sz="1600" b="1" dirty="0" err="1">
                <a:cs typeface="Arial" panose="020B0604020202020204" pitchFamily="34" charset="0"/>
              </a:rPr>
              <a:t>choice</a:t>
            </a:r>
            <a:r>
              <a:rPr lang="pt-PT" altLang="pt-PT" sz="1600" dirty="0">
                <a:cs typeface="Arial" panose="020B0604020202020204" pitchFamily="34" charset="0"/>
              </a:rPr>
              <a:t>”.</a:t>
            </a:r>
            <a:endParaRPr lang="pt-PT" altLang="pt-PT" sz="1200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Exercício 4 em Inteligência Artificial</a:t>
            </a:r>
            <a:endParaRPr lang="pt-PT" sz="1200" b="1" dirty="0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780DA62E-C07F-08C5-0517-27A0B5D67A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18" b="30818"/>
          <a:stretch/>
        </p:blipFill>
        <p:spPr>
          <a:xfrm>
            <a:off x="423228" y="2874011"/>
            <a:ext cx="3557542" cy="3275179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8BD83401-D3A1-6698-1B49-62E131042C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63"/>
          <a:stretch/>
        </p:blipFill>
        <p:spPr>
          <a:xfrm>
            <a:off x="4343400" y="2874011"/>
            <a:ext cx="4272659" cy="326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Seguidamente podemos ver a execução a qual adicionamos um voo(</a:t>
            </a:r>
            <a:r>
              <a:rPr lang="pt-PT" altLang="pt-PT" sz="1600" b="1" dirty="0">
                <a:cs typeface="Arial" panose="020B0604020202020204" pitchFamily="34" charset="0"/>
              </a:rPr>
              <a:t>opção 1</a:t>
            </a:r>
            <a:r>
              <a:rPr lang="pt-PT" altLang="pt-PT" sz="1600" dirty="0">
                <a:cs typeface="Arial" panose="020B0604020202020204" pitchFamily="34" charset="0"/>
              </a:rPr>
              <a:t>), listamos a sua informação(</a:t>
            </a:r>
            <a:r>
              <a:rPr lang="pt-PT" altLang="pt-PT" sz="1600" b="1" dirty="0">
                <a:cs typeface="Arial" panose="020B0604020202020204" pitchFamily="34" charset="0"/>
              </a:rPr>
              <a:t>opção 2</a:t>
            </a:r>
            <a:r>
              <a:rPr lang="pt-PT" altLang="pt-PT" sz="1600" dirty="0">
                <a:cs typeface="Arial" panose="020B0604020202020204" pitchFamily="34" charset="0"/>
              </a:rPr>
              <a:t>) e ao introduzir a </a:t>
            </a:r>
            <a:r>
              <a:rPr lang="pt-PT" altLang="pt-PT" sz="1600" b="1" dirty="0">
                <a:cs typeface="Arial" panose="020B0604020202020204" pitchFamily="34" charset="0"/>
              </a:rPr>
              <a:t>opção 3 </a:t>
            </a:r>
            <a:r>
              <a:rPr lang="pt-PT" altLang="pt-PT" sz="1600" dirty="0">
                <a:cs typeface="Arial" panose="020B0604020202020204" pitchFamily="34" charset="0"/>
              </a:rPr>
              <a:t>saímos do programa.</a:t>
            </a:r>
            <a:endParaRPr lang="pt-PT" altLang="pt-PT" sz="1200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Exercício 4 em Inteligência Artificial</a:t>
            </a:r>
            <a:endParaRPr lang="pt-PT" sz="1200" b="1" dirty="0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780DA62E-C07F-08C5-0517-27A0B5D67A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68"/>
          <a:stretch/>
        </p:blipFill>
        <p:spPr>
          <a:xfrm>
            <a:off x="2008187" y="2628236"/>
            <a:ext cx="5127625" cy="1529422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8BD83401-D3A1-6698-1B49-62E131042CD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80"/>
          <a:stretch/>
        </p:blipFill>
        <p:spPr>
          <a:xfrm>
            <a:off x="2705228" y="4349889"/>
            <a:ext cx="3733541" cy="15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7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52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Este trabalho tem como objetivo implementar em Python os exercícios pedidos no enunciado da Unidade Curricular de Inteligência Artificial.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600" dirty="0"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Exercícios em Inteligência Artificial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Estratégia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425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No primeiro exercício “</a:t>
            </a:r>
            <a:r>
              <a:rPr lang="pt-PT" altLang="pt-PT" sz="1600" b="1" dirty="0">
                <a:cs typeface="Arial" panose="020B0604020202020204" pitchFamily="34" charset="0"/>
              </a:rPr>
              <a:t>Quem quer ser milionário</a:t>
            </a:r>
            <a:r>
              <a:rPr lang="pt-PT" altLang="pt-PT" sz="1600" dirty="0">
                <a:cs typeface="Arial" panose="020B0604020202020204" pitchFamily="34" charset="0"/>
              </a:rPr>
              <a:t>” o objetivo é usar a função “</a:t>
            </a:r>
            <a:r>
              <a:rPr lang="pt-PT" altLang="pt-PT" sz="1600" b="1" dirty="0" err="1">
                <a:cs typeface="Arial" panose="020B0604020202020204" pitchFamily="34" charset="0"/>
              </a:rPr>
              <a:t>fifty_fifty</a:t>
            </a:r>
            <a:r>
              <a:rPr lang="pt-PT" altLang="pt-PT" sz="1600" dirty="0">
                <a:cs typeface="Arial" panose="020B0604020202020204" pitchFamily="34" charset="0"/>
              </a:rPr>
              <a:t>” através da opção ‘</a:t>
            </a:r>
            <a:r>
              <a:rPr lang="pt-PT" altLang="pt-PT" sz="1600" b="1" dirty="0">
                <a:cs typeface="Arial" panose="020B0604020202020204" pitchFamily="34" charset="0"/>
              </a:rPr>
              <a:t>help</a:t>
            </a:r>
            <a:r>
              <a:rPr lang="pt-PT" altLang="pt-PT" sz="1600" dirty="0">
                <a:cs typeface="Arial" panose="020B0604020202020204" pitchFamily="34" charset="0"/>
              </a:rPr>
              <a:t>’ de forma a obter apenas 2 respostas e caso o utilizador escolha introduzir ‘</a:t>
            </a:r>
            <a:r>
              <a:rPr lang="pt-PT" altLang="pt-PT" sz="1600" b="1" dirty="0" err="1">
                <a:cs typeface="Arial" panose="020B0604020202020204" pitchFamily="34" charset="0"/>
              </a:rPr>
              <a:t>skip</a:t>
            </a:r>
            <a:r>
              <a:rPr lang="pt-PT" altLang="pt-PT" sz="1600" dirty="0">
                <a:cs typeface="Arial" panose="020B0604020202020204" pitchFamily="34" charset="0"/>
              </a:rPr>
              <a:t>’ no terminal saltará a pergunta.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No segundo exercício “</a:t>
            </a:r>
            <a:r>
              <a:rPr lang="pt-PT" altLang="pt-PT" sz="1600" b="1" dirty="0">
                <a:cs typeface="Arial" panose="020B0604020202020204" pitchFamily="34" charset="0"/>
              </a:rPr>
              <a:t>Anagramas</a:t>
            </a:r>
            <a:r>
              <a:rPr lang="pt-PT" altLang="pt-PT" sz="1600" dirty="0">
                <a:cs typeface="Arial" panose="020B0604020202020204" pitchFamily="34" charset="0"/>
              </a:rPr>
              <a:t>” o pretendido é obter </a:t>
            </a:r>
            <a:r>
              <a:rPr lang="pt-PT" altLang="pt-PT" sz="1600" b="1" dirty="0">
                <a:cs typeface="Arial" panose="020B0604020202020204" pitchFamily="34" charset="0"/>
              </a:rPr>
              <a:t>palavras</a:t>
            </a:r>
            <a:r>
              <a:rPr lang="pt-PT" altLang="pt-PT" sz="1600" dirty="0">
                <a:cs typeface="Arial" panose="020B0604020202020204" pitchFamily="34" charset="0"/>
              </a:rPr>
              <a:t> de um </a:t>
            </a:r>
            <a:r>
              <a:rPr lang="pt-PT" altLang="pt-PT" sz="1600" b="1" dirty="0">
                <a:cs typeface="Arial" panose="020B0604020202020204" pitchFamily="34" charset="0"/>
              </a:rPr>
              <a:t>ficheiro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b="1" dirty="0">
                <a:cs typeface="Arial" panose="020B0604020202020204" pitchFamily="34" charset="0"/>
              </a:rPr>
              <a:t>de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b="1" dirty="0">
                <a:cs typeface="Arial" panose="020B0604020202020204" pitchFamily="34" charset="0"/>
              </a:rPr>
              <a:t>texto</a:t>
            </a:r>
            <a:r>
              <a:rPr lang="pt-PT" altLang="pt-PT" sz="1600" dirty="0">
                <a:cs typeface="Arial" panose="020B0604020202020204" pitchFamily="34" charset="0"/>
              </a:rPr>
              <a:t> criado e verificar se a palavra introduzida no terminal seria anagrama da que está no ficheiro de texto, ou seja, se a palavra formada por </a:t>
            </a:r>
            <a:r>
              <a:rPr lang="pt-PT" altLang="pt-PT" sz="1600" b="1" dirty="0">
                <a:cs typeface="Arial" panose="020B0604020202020204" pitchFamily="34" charset="0"/>
              </a:rPr>
              <a:t>transposição</a:t>
            </a:r>
            <a:r>
              <a:rPr lang="pt-PT" altLang="pt-PT" sz="1600" dirty="0">
                <a:cs typeface="Arial" panose="020B0604020202020204" pitchFamily="34" charset="0"/>
              </a:rPr>
              <a:t> das </a:t>
            </a:r>
            <a:r>
              <a:rPr lang="pt-PT" altLang="pt-PT" sz="1600" b="1" dirty="0">
                <a:cs typeface="Arial" panose="020B0604020202020204" pitchFamily="34" charset="0"/>
              </a:rPr>
              <a:t>letras</a:t>
            </a:r>
            <a:r>
              <a:rPr lang="pt-PT" altLang="pt-PT" sz="1600" dirty="0">
                <a:cs typeface="Arial" panose="020B0604020202020204" pitchFamily="34" charset="0"/>
              </a:rPr>
              <a:t> de </a:t>
            </a:r>
            <a:r>
              <a:rPr lang="pt-PT" altLang="pt-PT" sz="1600" b="1" dirty="0">
                <a:cs typeface="Arial" panose="020B0604020202020204" pitchFamily="34" charset="0"/>
              </a:rPr>
              <a:t>outra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b="1" dirty="0">
                <a:cs typeface="Arial" panose="020B0604020202020204" pitchFamily="34" charset="0"/>
              </a:rPr>
              <a:t>palavra</a:t>
            </a:r>
            <a:r>
              <a:rPr lang="pt-PT" altLang="pt-PT" sz="1600" dirty="0"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O terceiro exercício “</a:t>
            </a:r>
            <a:r>
              <a:rPr lang="pt-PT" altLang="pt-PT" sz="1600" b="1" dirty="0">
                <a:cs typeface="Arial" panose="020B0604020202020204" pitchFamily="34" charset="0"/>
              </a:rPr>
              <a:t>Robots</a:t>
            </a:r>
            <a:r>
              <a:rPr lang="pt-PT" altLang="pt-PT" sz="1600" dirty="0">
                <a:cs typeface="Arial" panose="020B0604020202020204" pitchFamily="34" charset="0"/>
              </a:rPr>
              <a:t>” consiste em </a:t>
            </a:r>
            <a:r>
              <a:rPr lang="pt-PT" altLang="pt-PT" sz="1600" b="1" dirty="0">
                <a:cs typeface="Arial" panose="020B0604020202020204" pitchFamily="34" charset="0"/>
              </a:rPr>
              <a:t>atribuir</a:t>
            </a:r>
            <a:r>
              <a:rPr lang="pt-PT" altLang="pt-PT" sz="1600" dirty="0">
                <a:cs typeface="Arial" panose="020B0604020202020204" pitchFamily="34" charset="0"/>
              </a:rPr>
              <a:t> um </a:t>
            </a:r>
            <a:r>
              <a:rPr lang="pt-PT" altLang="pt-PT" sz="1600" b="1" dirty="0">
                <a:cs typeface="Arial" panose="020B0604020202020204" pitchFamily="34" charset="0"/>
              </a:rPr>
              <a:t>estado</a:t>
            </a:r>
            <a:r>
              <a:rPr lang="pt-PT" altLang="pt-PT" sz="1600" dirty="0">
                <a:cs typeface="Arial" panose="020B0604020202020204" pitchFamily="34" charset="0"/>
              </a:rPr>
              <a:t> e um </a:t>
            </a:r>
            <a:r>
              <a:rPr lang="pt-PT" altLang="pt-PT" sz="1600" b="1" dirty="0">
                <a:cs typeface="Arial" panose="020B0604020202020204" pitchFamily="34" charset="0"/>
              </a:rPr>
              <a:t>nome</a:t>
            </a:r>
            <a:r>
              <a:rPr lang="pt-PT" altLang="pt-PT" sz="1600" dirty="0">
                <a:cs typeface="Arial" panose="020B0604020202020204" pitchFamily="34" charset="0"/>
              </a:rPr>
              <a:t> a um “</a:t>
            </a:r>
            <a:r>
              <a:rPr lang="pt-PT" altLang="pt-PT" sz="1600" b="1" dirty="0">
                <a:cs typeface="Arial" panose="020B0604020202020204" pitchFamily="34" charset="0"/>
              </a:rPr>
              <a:t>robot</a:t>
            </a:r>
            <a:r>
              <a:rPr lang="pt-PT" altLang="pt-PT" sz="1600" dirty="0">
                <a:cs typeface="Arial" panose="020B0604020202020204" pitchFamily="34" charset="0"/>
              </a:rPr>
              <a:t>”.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O quarto exercício “</a:t>
            </a:r>
            <a:r>
              <a:rPr lang="pt-PT" altLang="pt-PT" sz="1600" b="1" dirty="0">
                <a:cs typeface="Arial" panose="020B0604020202020204" pitchFamily="34" charset="0"/>
              </a:rPr>
              <a:t>TAP</a:t>
            </a:r>
            <a:r>
              <a:rPr lang="pt-PT" altLang="pt-PT" sz="1600" dirty="0">
                <a:cs typeface="Arial" panose="020B0604020202020204" pitchFamily="34" charset="0"/>
              </a:rPr>
              <a:t>” pretende-se que o utilizador introduza </a:t>
            </a:r>
            <a:r>
              <a:rPr lang="pt-PT" altLang="pt-PT" sz="1600" b="1" dirty="0">
                <a:cs typeface="Arial" panose="020B0604020202020204" pitchFamily="34" charset="0"/>
              </a:rPr>
              <a:t>informações</a:t>
            </a:r>
            <a:r>
              <a:rPr lang="pt-PT" altLang="pt-PT" sz="1600" dirty="0">
                <a:cs typeface="Arial" panose="020B0604020202020204" pitchFamily="34" charset="0"/>
              </a:rPr>
              <a:t> sobre um </a:t>
            </a:r>
            <a:r>
              <a:rPr lang="pt-PT" altLang="pt-PT" sz="1600" b="1" dirty="0">
                <a:cs typeface="Arial" panose="020B0604020202020204" pitchFamily="34" charset="0"/>
              </a:rPr>
              <a:t>voo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b="1" dirty="0">
                <a:cs typeface="Arial" panose="020B0604020202020204" pitchFamily="34" charset="0"/>
              </a:rPr>
              <a:t>guardadas</a:t>
            </a:r>
            <a:r>
              <a:rPr lang="pt-PT" altLang="pt-PT" sz="1600" dirty="0">
                <a:cs typeface="Arial" panose="020B0604020202020204" pitchFamily="34" charset="0"/>
              </a:rPr>
              <a:t> na </a:t>
            </a:r>
            <a:r>
              <a:rPr lang="pt-PT" altLang="pt-PT" sz="1600" b="1" dirty="0">
                <a:cs typeface="Arial" panose="020B0604020202020204" pitchFamily="34" charset="0"/>
              </a:rPr>
              <a:t>lista</a:t>
            </a:r>
            <a:r>
              <a:rPr lang="pt-PT" altLang="pt-PT" sz="1600" dirty="0">
                <a:cs typeface="Arial" panose="020B0604020202020204" pitchFamily="34" charset="0"/>
              </a:rPr>
              <a:t> de </a:t>
            </a:r>
            <a:r>
              <a:rPr lang="pt-PT" altLang="pt-PT" sz="1600" b="1" dirty="0">
                <a:cs typeface="Arial" panose="020B0604020202020204" pitchFamily="34" charset="0"/>
              </a:rPr>
              <a:t>voos</a:t>
            </a:r>
            <a:r>
              <a:rPr lang="pt-PT" altLang="pt-PT" sz="1600" dirty="0">
                <a:cs typeface="Arial" panose="020B0604020202020204" pitchFamily="34" charset="0"/>
              </a:rPr>
              <a:t> e </a:t>
            </a:r>
            <a:r>
              <a:rPr lang="pt-PT" altLang="pt-PT" sz="1600" b="1" dirty="0">
                <a:cs typeface="Arial" panose="020B0604020202020204" pitchFamily="34" charset="0"/>
              </a:rPr>
              <a:t>pesquisar</a:t>
            </a:r>
            <a:r>
              <a:rPr lang="pt-PT" altLang="pt-PT" sz="1600" dirty="0">
                <a:cs typeface="Arial" panose="020B0604020202020204" pitchFamily="34" charset="0"/>
              </a:rPr>
              <a:t> pelo </a:t>
            </a:r>
            <a:r>
              <a:rPr lang="pt-PT" altLang="pt-PT" sz="1600" b="1" dirty="0">
                <a:cs typeface="Arial" panose="020B0604020202020204" pitchFamily="34" charset="0"/>
              </a:rPr>
              <a:t>número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b="1" dirty="0">
                <a:cs typeface="Arial" panose="020B0604020202020204" pitchFamily="34" charset="0"/>
              </a:rPr>
              <a:t>do voo listando</a:t>
            </a:r>
            <a:r>
              <a:rPr lang="pt-PT" altLang="pt-PT" sz="1600" dirty="0">
                <a:cs typeface="Arial" panose="020B0604020202020204" pitchFamily="34" charset="0"/>
              </a:rPr>
              <a:t> a </a:t>
            </a:r>
            <a:r>
              <a:rPr lang="pt-PT" altLang="pt-PT" sz="1600" b="1" dirty="0">
                <a:cs typeface="Arial" panose="020B0604020202020204" pitchFamily="34" charset="0"/>
              </a:rPr>
              <a:t>informação</a:t>
            </a:r>
            <a:r>
              <a:rPr lang="pt-PT" altLang="pt-PT" sz="1600" dirty="0">
                <a:cs typeface="Arial" panose="020B0604020202020204" pitchFamily="34" charset="0"/>
              </a:rPr>
              <a:t> do mesmo.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Exercícios em Inteligência Artificial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48933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Primeiramente definiu-se a lista das perguntas “</a:t>
            </a:r>
            <a:r>
              <a:rPr lang="pt-PT" altLang="pt-PT" sz="1600" b="1" dirty="0">
                <a:cs typeface="Arial" panose="020B0604020202020204" pitchFamily="34" charset="0"/>
              </a:rPr>
              <a:t>questions</a:t>
            </a:r>
            <a:r>
              <a:rPr lang="pt-PT" altLang="pt-PT" sz="1600" dirty="0">
                <a:cs typeface="Arial" panose="020B0604020202020204" pitchFamily="34" charset="0"/>
              </a:rPr>
              <a:t>”. Definimos as funções ”</a:t>
            </a:r>
            <a:r>
              <a:rPr lang="pt-PT" altLang="pt-PT" sz="1600" b="1" dirty="0" err="1">
                <a:cs typeface="Arial" panose="020B0604020202020204" pitchFamily="34" charset="0"/>
              </a:rPr>
              <a:t>display_questions</a:t>
            </a:r>
            <a:r>
              <a:rPr lang="pt-PT" altLang="pt-PT" sz="1600" dirty="0">
                <a:cs typeface="Arial" panose="020B0604020202020204" pitchFamily="34" charset="0"/>
              </a:rPr>
              <a:t>”, “</a:t>
            </a:r>
            <a:r>
              <a:rPr lang="pt-PT" altLang="pt-PT" sz="1600" b="1" dirty="0" err="1">
                <a:cs typeface="Arial" panose="020B0604020202020204" pitchFamily="34" charset="0"/>
              </a:rPr>
              <a:t>fifty_fifty</a:t>
            </a:r>
            <a:r>
              <a:rPr lang="pt-PT" altLang="pt-PT" sz="1600" dirty="0">
                <a:cs typeface="Arial" panose="020B0604020202020204" pitchFamily="34" charset="0"/>
              </a:rPr>
              <a:t>” e “</a:t>
            </a:r>
            <a:r>
              <a:rPr lang="pt-PT" altLang="pt-PT" sz="1600" b="1" dirty="0" err="1">
                <a:cs typeface="Arial" panose="020B0604020202020204" pitchFamily="34" charset="0"/>
              </a:rPr>
              <a:t>play_game</a:t>
            </a:r>
            <a:r>
              <a:rPr lang="pt-PT" altLang="pt-PT" sz="1600" dirty="0">
                <a:cs typeface="Arial" panose="020B0604020202020204" pitchFamily="34" charset="0"/>
              </a:rPr>
              <a:t>” para as ajudas e para iniciar o jogo</a:t>
            </a:r>
            <a:r>
              <a:rPr lang="pt-PT" altLang="pt-PT" sz="1600" b="1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Exercício 1 em Inteligência Artificial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A63CA87B-5350-76ED-9D1A-F1E037D0142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41" b="49478"/>
          <a:stretch/>
        </p:blipFill>
        <p:spPr>
          <a:xfrm>
            <a:off x="258779" y="2043158"/>
            <a:ext cx="4008421" cy="2011868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A8796B63-8AD1-BE5B-EA48-365B5C70235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49"/>
          <a:stretch/>
        </p:blipFill>
        <p:spPr>
          <a:xfrm>
            <a:off x="258779" y="4267200"/>
            <a:ext cx="4807527" cy="1485130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FEB4DF3D-56BB-D9A7-B999-14DE533898E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t="7544" b="57778"/>
          <a:stretch/>
        </p:blipFill>
        <p:spPr>
          <a:xfrm>
            <a:off x="4475931" y="4645102"/>
            <a:ext cx="4319952" cy="1516117"/>
          </a:xfrm>
          <a:prstGeom prst="rect">
            <a:avLst/>
          </a:prstGeom>
        </p:spPr>
      </p:pic>
      <p:pic>
        <p:nvPicPr>
          <p:cNvPr id="23" name="Imagem 22" descr="Uma imagem com texto&#10;&#10;Descrição gerada automaticamente">
            <a:extLst>
              <a:ext uri="{FF2B5EF4-FFF2-40B4-BE49-F238E27FC236}">
                <a16:creationId xmlns:a16="http://schemas.microsoft.com/office/drawing/2014/main" id="{CB623D1C-67E4-43FB-A045-1FB8DEE6AA9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13254"/>
          <a:stretch/>
        </p:blipFill>
        <p:spPr>
          <a:xfrm>
            <a:off x="5410200" y="2082840"/>
            <a:ext cx="2286000" cy="24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No fim é apresentado o </a:t>
            </a:r>
            <a:r>
              <a:rPr lang="pt-PT" altLang="pt-PT" sz="1600" b="1" dirty="0">
                <a:cs typeface="Arial" panose="020B0604020202020204" pitchFamily="34" charset="0"/>
              </a:rPr>
              <a:t>número de respostas corretas </a:t>
            </a:r>
            <a:r>
              <a:rPr lang="pt-PT" altLang="pt-PT" sz="1600" dirty="0">
                <a:cs typeface="Arial" panose="020B0604020202020204" pitchFamily="34" charset="0"/>
              </a:rPr>
              <a:t>e o </a:t>
            </a:r>
            <a:r>
              <a:rPr lang="pt-PT" altLang="pt-PT" sz="1600" b="1" dirty="0">
                <a:cs typeface="Arial" panose="020B0604020202020204" pitchFamily="34" charset="0"/>
              </a:rPr>
              <a:t>prémio ganho</a:t>
            </a:r>
            <a:r>
              <a:rPr lang="pt-PT" altLang="pt-PT" sz="1600" dirty="0">
                <a:cs typeface="Arial" panose="020B0604020202020204" pitchFamily="34" charset="0"/>
              </a:rPr>
              <a:t>, tendo em conta, que cada questão correta ganha </a:t>
            </a:r>
            <a:r>
              <a:rPr lang="pt-PT" altLang="pt-PT" sz="1600" b="1" dirty="0">
                <a:cs typeface="Arial" panose="020B0604020202020204" pitchFamily="34" charset="0"/>
              </a:rPr>
              <a:t>1000€</a:t>
            </a:r>
            <a:r>
              <a:rPr lang="pt-PT" altLang="pt-PT" sz="1600" dirty="0">
                <a:cs typeface="Arial" panose="020B0604020202020204" pitchFamily="34" charset="0"/>
              </a:rPr>
              <a:t>, caso erre, </a:t>
            </a:r>
            <a:r>
              <a:rPr lang="pt-PT" altLang="pt-PT" sz="1600" b="1" dirty="0">
                <a:cs typeface="Arial" panose="020B0604020202020204" pitchFamily="34" charset="0"/>
              </a:rPr>
              <a:t>não</a:t>
            </a:r>
            <a:r>
              <a:rPr lang="pt-PT" altLang="pt-PT" sz="1600" dirty="0">
                <a:cs typeface="Arial" panose="020B0604020202020204" pitchFamily="34" charset="0"/>
              </a:rPr>
              <a:t> conseguirá </a:t>
            </a:r>
            <a:r>
              <a:rPr lang="pt-PT" altLang="pt-PT" sz="1600" b="1" dirty="0">
                <a:cs typeface="Arial" panose="020B0604020202020204" pitchFamily="34" charset="0"/>
              </a:rPr>
              <a:t>obter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b="1" dirty="0">
                <a:cs typeface="Arial" panose="020B0604020202020204" pitchFamily="34" charset="0"/>
              </a:rPr>
              <a:t>prémio</a:t>
            </a:r>
            <a:r>
              <a:rPr lang="pt-PT" altLang="pt-PT" sz="1600" dirty="0">
                <a:cs typeface="Arial" panose="020B0604020202020204" pitchFamily="34" charset="0"/>
              </a:rPr>
              <a:t>.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Exercício 1 em Inteligência Artificial</a:t>
            </a:r>
            <a:endParaRPr lang="pt-PT" sz="12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3C3A62A1-D43A-0F11-8CCA-628450D967F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3" b="46374"/>
          <a:stretch/>
        </p:blipFill>
        <p:spPr>
          <a:xfrm>
            <a:off x="1820156" y="2518466"/>
            <a:ext cx="5503688" cy="27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8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51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Ao executar o código conseguimos visualizar uma interface simples na qual podemos responder ás perguntas, usar as ajudas e obter a informação sobre o número de respostas acertadas e o respetivo prémio associado.</a:t>
            </a: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Exercício 1 em Inteligência Artificial</a:t>
            </a:r>
            <a:endParaRPr lang="pt-PT" sz="1200" b="1" dirty="0"/>
          </a:p>
        </p:txBody>
      </p:sp>
      <p:pic>
        <p:nvPicPr>
          <p:cNvPr id="2" name="Imagem 1" descr="Uma imagem com texto&#10;&#10;Descrição gerada automaticamente">
            <a:extLst>
              <a:ext uri="{FF2B5EF4-FFF2-40B4-BE49-F238E27FC236}">
                <a16:creationId xmlns:a16="http://schemas.microsoft.com/office/drawing/2014/main" id="{0C63E5EF-59C2-63C3-42ED-13C958A9BDD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2"/>
          <a:stretch/>
        </p:blipFill>
        <p:spPr>
          <a:xfrm>
            <a:off x="250825" y="3064822"/>
            <a:ext cx="4274535" cy="1583378"/>
          </a:xfrm>
          <a:prstGeom prst="rect">
            <a:avLst/>
          </a:prstGeom>
        </p:spPr>
      </p:pic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F97A5CCD-E7B4-97AF-72AF-ED0289D84B5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2" r="25833"/>
          <a:stretch/>
        </p:blipFill>
        <p:spPr>
          <a:xfrm>
            <a:off x="4642745" y="3064822"/>
            <a:ext cx="4250430" cy="1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2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 (continuação)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51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Ao executar o código conseguimos visualizar uma interface simples na qual podemos responder ás perguntas, usar as ajudas e obter a informação sobre o número de respostas acertadas e o respetivo prémio associado.</a:t>
            </a: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Exercício 1 em Inteligência Artificial</a:t>
            </a:r>
            <a:endParaRPr lang="pt-PT" sz="1200" b="1" dirty="0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D8DFC2AA-F7D0-1719-A537-B5C6F0D0C85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33" r="12827"/>
          <a:stretch/>
        </p:blipFill>
        <p:spPr>
          <a:xfrm>
            <a:off x="250825" y="2507753"/>
            <a:ext cx="3625103" cy="1990149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4542D256-3B02-DF73-0C00-8F9B6CE982C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3" r="15402"/>
          <a:stretch/>
        </p:blipFill>
        <p:spPr>
          <a:xfrm>
            <a:off x="4195576" y="2506255"/>
            <a:ext cx="4697599" cy="1713463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A61DF367-6118-5FA2-E275-DE46CB5558B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3"/>
          <a:stretch/>
        </p:blipFill>
        <p:spPr>
          <a:xfrm>
            <a:off x="2344106" y="4613827"/>
            <a:ext cx="4455788" cy="16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8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No segundo exercício verificou-se se a palavra introduzida pelo utilizador seria uma </a:t>
            </a:r>
            <a:r>
              <a:rPr lang="pt-PT" altLang="pt-PT" sz="1600" b="1" dirty="0">
                <a:cs typeface="Arial" panose="020B0604020202020204" pitchFamily="34" charset="0"/>
              </a:rPr>
              <a:t>transposição</a:t>
            </a:r>
            <a:r>
              <a:rPr lang="pt-PT" altLang="pt-PT" sz="1600" dirty="0">
                <a:cs typeface="Arial" panose="020B0604020202020204" pitchFamily="34" charset="0"/>
              </a:rPr>
              <a:t>(</a:t>
            </a:r>
            <a:r>
              <a:rPr lang="pt-PT" altLang="pt-PT" sz="1600" b="1" dirty="0">
                <a:cs typeface="Arial" panose="020B0604020202020204" pitchFamily="34" charset="0"/>
              </a:rPr>
              <a:t>anagrama</a:t>
            </a:r>
            <a:r>
              <a:rPr lang="pt-PT" altLang="pt-PT" sz="1600" dirty="0">
                <a:cs typeface="Arial" panose="020B0604020202020204" pitchFamily="34" charset="0"/>
              </a:rPr>
              <a:t>) das </a:t>
            </a:r>
            <a:r>
              <a:rPr lang="pt-PT" altLang="pt-PT" sz="1600" b="1" dirty="0">
                <a:cs typeface="Arial" panose="020B0604020202020204" pitchFamily="34" charset="0"/>
              </a:rPr>
              <a:t>palavras</a:t>
            </a:r>
            <a:r>
              <a:rPr lang="pt-PT" altLang="pt-PT" sz="1600" dirty="0">
                <a:cs typeface="Arial" panose="020B0604020202020204" pitchFamily="34" charset="0"/>
              </a:rPr>
              <a:t> contidas no ficheiro de texto “</a:t>
            </a:r>
            <a:r>
              <a:rPr lang="pt-PT" altLang="pt-PT" sz="1600" b="1" dirty="0">
                <a:cs typeface="Arial" panose="020B0604020202020204" pitchFamily="34" charset="0"/>
              </a:rPr>
              <a:t>palavras.txt</a:t>
            </a:r>
            <a:r>
              <a:rPr lang="pt-PT" altLang="pt-PT" sz="1600" dirty="0">
                <a:cs typeface="Arial" panose="020B0604020202020204" pitchFamily="34" charset="0"/>
              </a:rPr>
              <a:t>”.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Exercício 2 em Inteligência Artificial</a:t>
            </a:r>
            <a:endParaRPr lang="pt-PT" sz="1200" b="1" dirty="0"/>
          </a:p>
        </p:txBody>
      </p:sp>
      <p:pic>
        <p:nvPicPr>
          <p:cNvPr id="4" name="Imagem 3" descr="Uma imagem com texto, captura de ecrã, monitor, computador&#10;&#10;Descrição gerada automaticamente">
            <a:extLst>
              <a:ext uri="{FF2B5EF4-FFF2-40B4-BE49-F238E27FC236}">
                <a16:creationId xmlns:a16="http://schemas.microsoft.com/office/drawing/2014/main" id="{2318264C-9623-4869-9E83-E064D5467C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42649"/>
            <a:ext cx="7620000" cy="39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6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Neste exercício foi criada uma classe “</a:t>
            </a:r>
            <a:r>
              <a:rPr lang="pt-PT" altLang="pt-PT" sz="1600" b="1" dirty="0">
                <a:cs typeface="Arial" panose="020B0604020202020204" pitchFamily="34" charset="0"/>
              </a:rPr>
              <a:t>Robot</a:t>
            </a:r>
            <a:r>
              <a:rPr lang="pt-PT" altLang="pt-PT" sz="1600" dirty="0">
                <a:cs typeface="Arial" panose="020B0604020202020204" pitchFamily="34" charset="0"/>
              </a:rPr>
              <a:t>” e outra “</a:t>
            </a:r>
            <a:r>
              <a:rPr lang="pt-PT" altLang="pt-PT" sz="1600" b="1" dirty="0" err="1">
                <a:cs typeface="Arial" panose="020B0604020202020204" pitchFamily="34" charset="0"/>
              </a:rPr>
              <a:t>SuperRobot</a:t>
            </a:r>
            <a:r>
              <a:rPr lang="pt-PT" altLang="pt-PT" sz="1600" dirty="0">
                <a:cs typeface="Arial" panose="020B0604020202020204" pitchFamily="34" charset="0"/>
              </a:rPr>
              <a:t>”</a:t>
            </a:r>
            <a:r>
              <a:rPr lang="pt-PT" altLang="pt-PT" sz="1600" b="1" dirty="0">
                <a:cs typeface="Arial" panose="020B0604020202020204" pitchFamily="34" charset="0"/>
              </a:rPr>
              <a:t> </a:t>
            </a:r>
            <a:r>
              <a:rPr lang="pt-PT" altLang="pt-PT" sz="1600" dirty="0">
                <a:cs typeface="Arial" panose="020B0604020202020204" pitchFamily="34" charset="0"/>
              </a:rPr>
              <a:t>que herda de Robot, verificando se está ativo através da função “</a:t>
            </a:r>
            <a:r>
              <a:rPr lang="pt-PT" altLang="pt-PT" sz="1600" b="1" dirty="0" err="1">
                <a:cs typeface="Arial" panose="020B0604020202020204" pitchFamily="34" charset="0"/>
              </a:rPr>
              <a:t>Is_active</a:t>
            </a:r>
            <a:r>
              <a:rPr lang="pt-PT" altLang="pt-PT" sz="1600" dirty="0">
                <a:cs typeface="Arial" panose="020B0604020202020204" pitchFamily="34" charset="0"/>
              </a:rPr>
              <a:t>” usando o atributo “</a:t>
            </a:r>
            <a:r>
              <a:rPr lang="pt-PT" altLang="pt-PT" sz="1600" b="1" dirty="0" err="1">
                <a:cs typeface="Arial" panose="020B0604020202020204" pitchFamily="34" charset="0"/>
              </a:rPr>
              <a:t>state</a:t>
            </a:r>
            <a:r>
              <a:rPr lang="pt-PT" altLang="pt-PT" sz="1600" dirty="0">
                <a:cs typeface="Arial" panose="020B0604020202020204" pitchFamily="34" charset="0"/>
              </a:rPr>
              <a:t>”. Conseguimos ativar a desativar os “robots” através das funções “</a:t>
            </a:r>
            <a:r>
              <a:rPr lang="pt-PT" altLang="pt-PT" sz="1600" b="1" dirty="0" err="1">
                <a:cs typeface="Arial" panose="020B0604020202020204" pitchFamily="34" charset="0"/>
              </a:rPr>
              <a:t>activate</a:t>
            </a:r>
            <a:r>
              <a:rPr lang="pt-PT" altLang="pt-PT" sz="1600" dirty="0">
                <a:cs typeface="Arial" panose="020B0604020202020204" pitchFamily="34" charset="0"/>
              </a:rPr>
              <a:t>” e “</a:t>
            </a:r>
            <a:r>
              <a:rPr lang="pt-PT" altLang="pt-PT" sz="1600" b="1" dirty="0" err="1">
                <a:cs typeface="Arial" panose="020B0604020202020204" pitchFamily="34" charset="0"/>
              </a:rPr>
              <a:t>deactivate</a:t>
            </a:r>
            <a:r>
              <a:rPr lang="pt-PT" altLang="pt-PT" sz="1600" dirty="0">
                <a:cs typeface="Arial" panose="020B0604020202020204" pitchFamily="34" charset="0"/>
              </a:rPr>
              <a:t>”.</a:t>
            </a:r>
            <a:endParaRPr lang="pt-PT" altLang="pt-PT" sz="1200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Exercício 3 em Inteligência Artificial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B4B9797D-8763-F7A2-CBA0-151A8FEADD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6" y="2417945"/>
            <a:ext cx="3869893" cy="3842166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DF1C76B5-893F-AE08-CE9D-7727E8784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2414332"/>
            <a:ext cx="4129102" cy="38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80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</TotalTime>
  <Words>888</Words>
  <Application>Microsoft Office PowerPoint</Application>
  <PresentationFormat>Apresentação no Ecrã (4:3)</PresentationFormat>
  <Paragraphs>86</Paragraphs>
  <Slides>12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LICENCIATURA EM ENGENHARIA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Basilio Barbosa</cp:lastModifiedBy>
  <cp:revision>313</cp:revision>
  <cp:lastPrinted>2021-02-22T18:49:33Z</cp:lastPrinted>
  <dcterms:created xsi:type="dcterms:W3CDTF">2011-05-31T09:21:51Z</dcterms:created>
  <dcterms:modified xsi:type="dcterms:W3CDTF">2023-04-07T20:04:18Z</dcterms:modified>
</cp:coreProperties>
</file>