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5" r:id="rId4"/>
  </p:sldMasterIdLst>
  <p:notesMasterIdLst>
    <p:notesMasterId r:id="rId12"/>
  </p:notesMasterIdLst>
  <p:handoutMasterIdLst>
    <p:handoutMasterId r:id="rId13"/>
  </p:handoutMasterIdLst>
  <p:sldIdLst>
    <p:sldId id="1866" r:id="rId5"/>
    <p:sldId id="1867" r:id="rId6"/>
    <p:sldId id="1868" r:id="rId7"/>
    <p:sldId id="1888" r:id="rId8"/>
    <p:sldId id="1869" r:id="rId9"/>
    <p:sldId id="1871" r:id="rId10"/>
    <p:sldId id="1870" r:id="rId11"/>
  </p:sldIdLst>
  <p:sldSz cx="12192000" cy="6858000"/>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521415D9-36F7-43E2-AB2F-B90AF26B5E84}">
      <p14:sectionLst xmlns:p14="http://schemas.microsoft.com/office/powerpoint/2010/main">
        <p14:section name="Lines theme" id="{EE9670AD-028C-4190-AAA8-2AF0F3B1E372}">
          <p14:sldIdLst>
            <p14:sldId id="1866"/>
            <p14:sldId id="1867"/>
            <p14:sldId id="1868"/>
            <p14:sldId id="1888"/>
            <p14:sldId id="1869"/>
            <p14:sldId id="1871"/>
            <p14:sldId id="1870"/>
          </p14:sldIdLst>
        </p14:section>
      </p14:sectionLst>
    </p:ext>
    <p:ext uri="{EFAFB233-063F-42B5-8137-9DF3F51BA10A}">
      <p15:sldGuideLst xmlns:p15="http://schemas.microsoft.com/office/powerpoint/2012/main">
        <p15:guide id="1" orient="horz" pos="2160" userDrawn="1">
          <p15:clr>
            <a:srgbClr val="A4A3A4"/>
          </p15:clr>
        </p15:guide>
        <p15:guide id="2" pos="480" userDrawn="1">
          <p15:clr>
            <a:srgbClr val="A4A3A4"/>
          </p15:clr>
        </p15:guide>
        <p15:guide id="3" pos="7200" userDrawn="1">
          <p15:clr>
            <a:srgbClr val="A4A3A4"/>
          </p15:clr>
        </p15:guide>
        <p15:guide id="4" pos="4368"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E6DC"/>
    <a:srgbClr val="ECE0D4"/>
    <a:srgbClr val="D1B497"/>
    <a:srgbClr val="E3D1BF"/>
    <a:srgbClr val="AA673C"/>
    <a:srgbClr val="6A6967"/>
    <a:srgbClr val="C19C84"/>
    <a:srgbClr val="F8EBE0"/>
    <a:srgbClr val="FF2625"/>
    <a:srgbClr val="00778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41" autoAdjust="0"/>
  </p:normalViewPr>
  <p:slideViewPr>
    <p:cSldViewPr snapToGrid="0">
      <p:cViewPr varScale="1">
        <p:scale>
          <a:sx n="48" d="100"/>
          <a:sy n="48" d="100"/>
        </p:scale>
        <p:origin x="72" y="474"/>
      </p:cViewPr>
      <p:guideLst>
        <p:guide orient="horz" pos="2160"/>
        <p:guide pos="480"/>
        <p:guide pos="7200"/>
        <p:guide pos="4368"/>
      </p:guideLst>
    </p:cSldViewPr>
  </p:slideViewPr>
  <p:outlineViewPr>
    <p:cViewPr>
      <p:scale>
        <a:sx n="33" d="100"/>
        <a:sy n="33" d="100"/>
      </p:scale>
      <p:origin x="0" y="0"/>
    </p:cViewPr>
  </p:outlineViewPr>
  <p:notesTextViewPr>
    <p:cViewPr>
      <p:scale>
        <a:sx n="1" d="1"/>
        <a:sy n="1" d="1"/>
      </p:scale>
      <p:origin x="0" y="0"/>
    </p:cViewPr>
  </p:notesTextViewPr>
  <p:sorterViewPr>
    <p:cViewPr>
      <p:scale>
        <a:sx n="60" d="100"/>
        <a:sy n="60" d="100"/>
      </p:scale>
      <p:origin x="0" y="-184"/>
    </p:cViewPr>
  </p:sorterViewPr>
  <p:notesViewPr>
    <p:cSldViewPr snapToGrid="0">
      <p:cViewPr varScale="1">
        <p:scale>
          <a:sx n="48" d="100"/>
          <a:sy n="48" d="100"/>
        </p:scale>
        <p:origin x="1828" y="3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3_1">
  <dgm:title val=""/>
  <dgm:desc val=""/>
  <dgm:catLst>
    <dgm:cat type="accent3" pri="11100"/>
  </dgm:catLst>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137DF2B-DECF-44A7-8971-07475E2BCFC3}" type="doc">
      <dgm:prSet loTypeId="urn:microsoft.com/office/officeart/2018/2/layout/IconLabelList#2" loCatId="other" qsTypeId="urn:microsoft.com/office/officeart/2005/8/quickstyle/simple1" qsCatId="simple" csTypeId="urn:microsoft.com/office/officeart/2005/8/colors/accent3_1" csCatId="accent3" phldr="1"/>
      <dgm:spPr/>
    </dgm:pt>
    <dgm:pt modelId="{C8710C11-6766-4B48-9562-4B0C7B3F28D6}">
      <dgm:prSet phldrT="[Text]" custT="1"/>
      <dgm:spPr/>
      <dgm:t>
        <a:bodyPr/>
        <a:lstStyle/>
        <a:p>
          <a:pPr algn="just">
            <a:lnSpc>
              <a:spcPct val="100000"/>
            </a:lnSpc>
          </a:pPr>
          <a:r>
            <a:rPr lang="en-US" altLang="en-US" sz="1400" b="1" dirty="0">
              <a:solidFill>
                <a:schemeClr val="tx1"/>
              </a:solidFill>
            </a:rPr>
            <a:t>                Story Telling:</a:t>
          </a:r>
        </a:p>
        <a:p>
          <a:pPr algn="just">
            <a:lnSpc>
              <a:spcPct val="100000"/>
            </a:lnSpc>
          </a:pPr>
          <a:r>
            <a:rPr lang="en-IN" altLang="en-US" sz="1400" b="1" dirty="0">
              <a:solidFill>
                <a:schemeClr val="tx1"/>
              </a:solidFill>
            </a:rPr>
            <a:t>Engaging in regular storytelling sessions is anticipated to yield numerous advantages for participants, encompassing heightened storytelling abilities, bolstered self-assurance, fortified group cohesion, ongoing learning prospects, sharpened narrative construction skills, and nurtured empathy. </a:t>
          </a:r>
          <a:endParaRPr lang="en-US" sz="1400" dirty="0">
            <a:solidFill>
              <a:schemeClr val="tx1"/>
            </a:solidFill>
          </a:endParaRPr>
        </a:p>
      </dgm:t>
    </dgm:pt>
    <dgm:pt modelId="{6F9BADAF-DEBF-4CC2-B392-F7E0CD538B78}" type="parTrans" cxnId="{E28F4DE8-1F7F-4CC4-B4F7-5167A5B9E0BA}">
      <dgm:prSet/>
      <dgm:spPr/>
      <dgm:t>
        <a:bodyPr/>
        <a:lstStyle/>
        <a:p>
          <a:endParaRPr lang="en-US" sz="1400">
            <a:solidFill>
              <a:schemeClr val="tx1"/>
            </a:solidFill>
          </a:endParaRPr>
        </a:p>
      </dgm:t>
    </dgm:pt>
    <dgm:pt modelId="{CEEC8625-83FA-4202-826E-84C1185A8E32}" type="sibTrans" cxnId="{E28F4DE8-1F7F-4CC4-B4F7-5167A5B9E0BA}">
      <dgm:prSet/>
      <dgm:spPr/>
      <dgm:t>
        <a:bodyPr/>
        <a:lstStyle/>
        <a:p>
          <a:endParaRPr lang="en-US" sz="1400">
            <a:solidFill>
              <a:schemeClr val="tx1"/>
            </a:solidFill>
          </a:endParaRPr>
        </a:p>
      </dgm:t>
    </dgm:pt>
    <dgm:pt modelId="{8EE3C8DC-7BA8-479C-A581-E9DA099939F2}">
      <dgm:prSet phldrT="[Text]" custT="1"/>
      <dgm:spPr/>
      <dgm:t>
        <a:bodyPr/>
        <a:lstStyle/>
        <a:p>
          <a:pPr algn="ctr">
            <a:lnSpc>
              <a:spcPct val="100000"/>
            </a:lnSpc>
          </a:pPr>
          <a:r>
            <a:rPr lang="en-US" altLang="en-US" sz="1400" b="1" dirty="0">
              <a:solidFill>
                <a:schemeClr val="tx1"/>
              </a:solidFill>
            </a:rPr>
            <a:t>Listening Task:</a:t>
          </a:r>
        </a:p>
        <a:p>
          <a:pPr algn="just">
            <a:lnSpc>
              <a:spcPct val="100000"/>
            </a:lnSpc>
          </a:pPr>
          <a:r>
            <a:rPr lang="en-US" altLang="en-US" sz="1400" b="1" dirty="0">
              <a:solidFill>
                <a:schemeClr val="tx1"/>
              </a:solidFill>
            </a:rPr>
            <a:t>The daily listening tasks are anticipated to offer numerous advantages for participants, encompassing refined </a:t>
          </a:r>
          <a:r>
            <a:rPr lang="en-US" altLang="en-US" sz="1400" b="1" dirty="0" err="1">
              <a:solidFill>
                <a:schemeClr val="tx1"/>
              </a:solidFill>
            </a:rPr>
            <a:t>listenin</a:t>
          </a:r>
          <a:r>
            <a:rPr lang="en-US" altLang="en-US" sz="1400" b="1" dirty="0">
              <a:solidFill>
                <a:schemeClr val="tx1"/>
              </a:solidFill>
            </a:rPr>
            <a:t> skills, heightened attentiveness, improved comprehension, strengthened interpersonal connections, ongoing educational opportunities, enhanced critical thinking capabilities, and nurtured empathy. </a:t>
          </a:r>
        </a:p>
      </dgm:t>
    </dgm:pt>
    <dgm:pt modelId="{60ABFDD0-D409-4824-8102-DEA984738144}" type="parTrans" cxnId="{6E8797D1-3A1C-4879-9FDC-A7D2EC6197EA}">
      <dgm:prSet/>
      <dgm:spPr/>
      <dgm:t>
        <a:bodyPr/>
        <a:lstStyle/>
        <a:p>
          <a:endParaRPr lang="en-US" sz="1400">
            <a:solidFill>
              <a:schemeClr val="tx1"/>
            </a:solidFill>
          </a:endParaRPr>
        </a:p>
      </dgm:t>
    </dgm:pt>
    <dgm:pt modelId="{DAC4EAD7-53AC-40F0-BA2F-8B2633CEAE11}" type="sibTrans" cxnId="{6E8797D1-3A1C-4879-9FDC-A7D2EC6197EA}">
      <dgm:prSet/>
      <dgm:spPr/>
      <dgm:t>
        <a:bodyPr/>
        <a:lstStyle/>
        <a:p>
          <a:endParaRPr lang="en-US" sz="1400">
            <a:solidFill>
              <a:schemeClr val="tx1"/>
            </a:solidFill>
          </a:endParaRPr>
        </a:p>
      </dgm:t>
    </dgm:pt>
    <dgm:pt modelId="{8865AC6C-44E0-4174-AB02-044A78D94DE3}">
      <dgm:prSet phldrT="[Text]" custT="1"/>
      <dgm:spPr/>
      <dgm:t>
        <a:bodyPr/>
        <a:lstStyle/>
        <a:p>
          <a:pPr algn="ctr">
            <a:lnSpc>
              <a:spcPct val="100000"/>
            </a:lnSpc>
          </a:pPr>
          <a:r>
            <a:rPr lang="en-US" altLang="en-US" sz="1400" b="1" dirty="0">
              <a:solidFill>
                <a:schemeClr val="tx1"/>
              </a:solidFill>
            </a:rPr>
            <a:t>Story Telling:</a:t>
          </a:r>
        </a:p>
        <a:p>
          <a:pPr algn="just">
            <a:lnSpc>
              <a:spcPct val="100000"/>
            </a:lnSpc>
          </a:pPr>
          <a:r>
            <a:rPr lang="en-US" altLang="en-US" sz="1400" b="1" dirty="0">
              <a:solidFill>
                <a:schemeClr val="tx1"/>
              </a:solidFill>
            </a:rPr>
            <a:t> Participating in regular storytelling sessions is anticipated to offer numerous advantages for individuals, such as honing storytelling abilities, bolstering self-assurance, fostering cohesive group dynamics, facilitating ongoing learning experiences, refining problem-solving skills, and nurturing empathy. </a:t>
          </a:r>
          <a:endParaRPr lang="en-US" sz="1400" dirty="0">
            <a:solidFill>
              <a:schemeClr val="tx1"/>
            </a:solidFill>
          </a:endParaRPr>
        </a:p>
      </dgm:t>
    </dgm:pt>
    <dgm:pt modelId="{3FF598BD-2671-4ECB-AD79-D0E600EEC84F}" type="parTrans" cxnId="{E5875C5E-8817-4707-AA33-E7DDCAC19481}">
      <dgm:prSet/>
      <dgm:spPr/>
      <dgm:t>
        <a:bodyPr/>
        <a:lstStyle/>
        <a:p>
          <a:endParaRPr lang="en-US" sz="1400">
            <a:solidFill>
              <a:schemeClr val="tx1"/>
            </a:solidFill>
          </a:endParaRPr>
        </a:p>
      </dgm:t>
    </dgm:pt>
    <dgm:pt modelId="{258DC239-2C60-44C0-830B-87DE5EB56A01}" type="sibTrans" cxnId="{E5875C5E-8817-4707-AA33-E7DDCAC19481}">
      <dgm:prSet/>
      <dgm:spPr/>
      <dgm:t>
        <a:bodyPr/>
        <a:lstStyle/>
        <a:p>
          <a:endParaRPr lang="en-US" sz="1400">
            <a:solidFill>
              <a:schemeClr val="tx1"/>
            </a:solidFill>
          </a:endParaRPr>
        </a:p>
      </dgm:t>
    </dgm:pt>
    <dgm:pt modelId="{F365F799-91C6-467E-8005-77142388ADA7}" type="pres">
      <dgm:prSet presAssocID="{3137DF2B-DECF-44A7-8971-07475E2BCFC3}" presName="root" presStyleCnt="0">
        <dgm:presLayoutVars>
          <dgm:dir/>
          <dgm:resizeHandles val="exact"/>
        </dgm:presLayoutVars>
      </dgm:prSet>
      <dgm:spPr/>
    </dgm:pt>
    <dgm:pt modelId="{CA712F04-4B2E-4073-826D-66E0748C08F8}" type="pres">
      <dgm:prSet presAssocID="{C8710C11-6766-4B48-9562-4B0C7B3F28D6}" presName="compNode" presStyleCnt="0"/>
      <dgm:spPr/>
    </dgm:pt>
    <dgm:pt modelId="{9A755B31-6174-4948-8B32-7FECC02D6991}" type="pres">
      <dgm:prSet presAssocID="{C8710C11-6766-4B48-9562-4B0C7B3F28D6}" presName="iconRect" presStyleLbl="node1" presStyleIdx="0" presStyleCnt="3" custScaleX="205942" custScaleY="205942" custLinFactNeighborX="-37962" custLinFactNeighborY="-23182"/>
      <dgm:spPr>
        <a:solidFill>
          <a:schemeClr val="accent3">
            <a:lumMod val="75000"/>
          </a:schemeClr>
        </a:solidFill>
      </dgm:spPr>
    </dgm:pt>
    <dgm:pt modelId="{6AE71D8A-2F35-4756-A4AD-A549FB035E3F}" type="pres">
      <dgm:prSet presAssocID="{C8710C11-6766-4B48-9562-4B0C7B3F28D6}" presName="spaceRect" presStyleCnt="0"/>
      <dgm:spPr/>
    </dgm:pt>
    <dgm:pt modelId="{5CD563F8-B6A7-4F66-B65C-7F1D3844F472}" type="pres">
      <dgm:prSet presAssocID="{C8710C11-6766-4B48-9562-4B0C7B3F28D6}" presName="textRect" presStyleLbl="revTx" presStyleIdx="0" presStyleCnt="3" custScaleX="190949" custLinFactNeighborX="8863" custLinFactNeighborY="-2363">
        <dgm:presLayoutVars>
          <dgm:chMax val="1"/>
          <dgm:chPref val="1"/>
        </dgm:presLayoutVars>
      </dgm:prSet>
      <dgm:spPr/>
    </dgm:pt>
    <dgm:pt modelId="{114DEDBD-1AAB-4DDF-B848-DA92D960826E}" type="pres">
      <dgm:prSet presAssocID="{CEEC8625-83FA-4202-826E-84C1185A8E32}" presName="sibTrans" presStyleCnt="0"/>
      <dgm:spPr/>
    </dgm:pt>
    <dgm:pt modelId="{14161BF4-3B2E-4990-9AA5-1E7113657AFE}" type="pres">
      <dgm:prSet presAssocID="{8EE3C8DC-7BA8-479C-A581-E9DA099939F2}" presName="compNode" presStyleCnt="0"/>
      <dgm:spPr/>
    </dgm:pt>
    <dgm:pt modelId="{FCA6A723-3A73-458A-AE3C-15B86CF5C55D}" type="pres">
      <dgm:prSet presAssocID="{8EE3C8DC-7BA8-479C-A581-E9DA099939F2}" presName="iconRect" presStyleLbl="node1" presStyleIdx="1" presStyleCnt="3" custScaleX="205942" custScaleY="205942" custLinFactNeighborX="3357" custLinFactNeighborY="-23182"/>
      <dgm:spPr>
        <a:solidFill>
          <a:schemeClr val="accent3">
            <a:lumMod val="75000"/>
          </a:schemeClr>
        </a:solidFill>
      </dgm:spPr>
    </dgm:pt>
    <dgm:pt modelId="{E9430B85-543F-4592-A6DD-AEEA4B48C6A1}" type="pres">
      <dgm:prSet presAssocID="{8EE3C8DC-7BA8-479C-A581-E9DA099939F2}" presName="spaceRect" presStyleCnt="0"/>
      <dgm:spPr/>
    </dgm:pt>
    <dgm:pt modelId="{2D06D90C-4774-439F-8532-60F8B9D1D8A7}" type="pres">
      <dgm:prSet presAssocID="{8EE3C8DC-7BA8-479C-A581-E9DA099939F2}" presName="textRect" presStyleLbl="revTx" presStyleIdx="1" presStyleCnt="3" custScaleX="193970" custLinFactNeighborX="1510">
        <dgm:presLayoutVars>
          <dgm:chMax val="1"/>
          <dgm:chPref val="1"/>
        </dgm:presLayoutVars>
      </dgm:prSet>
      <dgm:spPr/>
    </dgm:pt>
    <dgm:pt modelId="{6AB9F53E-D91E-4E48-8AD8-05932101491C}" type="pres">
      <dgm:prSet presAssocID="{DAC4EAD7-53AC-40F0-BA2F-8B2633CEAE11}" presName="sibTrans" presStyleCnt="0"/>
      <dgm:spPr/>
    </dgm:pt>
    <dgm:pt modelId="{ED8AE489-0CC0-4251-92FB-1AC032073F86}" type="pres">
      <dgm:prSet presAssocID="{8865AC6C-44E0-4174-AB02-044A78D94DE3}" presName="compNode" presStyleCnt="0"/>
      <dgm:spPr/>
    </dgm:pt>
    <dgm:pt modelId="{5326D40B-04B6-4401-91A7-8A4487EDC6FC}" type="pres">
      <dgm:prSet presAssocID="{8865AC6C-44E0-4174-AB02-044A78D94DE3}" presName="iconRect" presStyleLbl="node1" presStyleIdx="2" presStyleCnt="3" custScaleX="205942" custScaleY="205942" custLinFactNeighborX="24976" custLinFactNeighborY="-26251"/>
      <dgm:spPr>
        <a:solidFill>
          <a:schemeClr val="accent3">
            <a:lumMod val="75000"/>
          </a:schemeClr>
        </a:solidFill>
      </dgm:spPr>
    </dgm:pt>
    <dgm:pt modelId="{45C20058-83ED-45AC-83B6-B4CEEE13D9F9}" type="pres">
      <dgm:prSet presAssocID="{8865AC6C-44E0-4174-AB02-044A78D94DE3}" presName="spaceRect" presStyleCnt="0"/>
      <dgm:spPr/>
    </dgm:pt>
    <dgm:pt modelId="{1DCFB9CF-BB76-4BDC-932B-A329BC03E697}" type="pres">
      <dgm:prSet presAssocID="{8865AC6C-44E0-4174-AB02-044A78D94DE3}" presName="textRect" presStyleLbl="revTx" presStyleIdx="2" presStyleCnt="3" custScaleX="193970" custLinFactNeighborX="24368" custLinFactNeighborY="-1644">
        <dgm:presLayoutVars>
          <dgm:chMax val="1"/>
          <dgm:chPref val="1"/>
        </dgm:presLayoutVars>
      </dgm:prSet>
      <dgm:spPr/>
    </dgm:pt>
  </dgm:ptLst>
  <dgm:cxnLst>
    <dgm:cxn modelId="{1A89CB18-8B09-4590-A761-274BEAAD8172}" type="presOf" srcId="{8EE3C8DC-7BA8-479C-A581-E9DA099939F2}" destId="{2D06D90C-4774-439F-8532-60F8B9D1D8A7}" srcOrd="0" destOrd="0" presId="urn:microsoft.com/office/officeart/2018/2/layout/IconLabelList#2"/>
    <dgm:cxn modelId="{E5875C5E-8817-4707-AA33-E7DDCAC19481}" srcId="{3137DF2B-DECF-44A7-8971-07475E2BCFC3}" destId="{8865AC6C-44E0-4174-AB02-044A78D94DE3}" srcOrd="2" destOrd="0" parTransId="{3FF598BD-2671-4ECB-AD79-D0E600EEC84F}" sibTransId="{258DC239-2C60-44C0-830B-87DE5EB56A01}"/>
    <dgm:cxn modelId="{8B07B579-2924-4601-907B-DC2D84F91335}" type="presOf" srcId="{C8710C11-6766-4B48-9562-4B0C7B3F28D6}" destId="{5CD563F8-B6A7-4F66-B65C-7F1D3844F472}" srcOrd="0" destOrd="0" presId="urn:microsoft.com/office/officeart/2018/2/layout/IconLabelList#2"/>
    <dgm:cxn modelId="{65A961CC-3B95-4066-B70A-466BC535A8B1}" type="presOf" srcId="{8865AC6C-44E0-4174-AB02-044A78D94DE3}" destId="{1DCFB9CF-BB76-4BDC-932B-A329BC03E697}" srcOrd="0" destOrd="0" presId="urn:microsoft.com/office/officeart/2018/2/layout/IconLabelList#2"/>
    <dgm:cxn modelId="{6E8797D1-3A1C-4879-9FDC-A7D2EC6197EA}" srcId="{3137DF2B-DECF-44A7-8971-07475E2BCFC3}" destId="{8EE3C8DC-7BA8-479C-A581-E9DA099939F2}" srcOrd="1" destOrd="0" parTransId="{60ABFDD0-D409-4824-8102-DEA984738144}" sibTransId="{DAC4EAD7-53AC-40F0-BA2F-8B2633CEAE11}"/>
    <dgm:cxn modelId="{E28F4DE8-1F7F-4CC4-B4F7-5167A5B9E0BA}" srcId="{3137DF2B-DECF-44A7-8971-07475E2BCFC3}" destId="{C8710C11-6766-4B48-9562-4B0C7B3F28D6}" srcOrd="0" destOrd="0" parTransId="{6F9BADAF-DEBF-4CC2-B392-F7E0CD538B78}" sibTransId="{CEEC8625-83FA-4202-826E-84C1185A8E32}"/>
    <dgm:cxn modelId="{02F767F8-F42A-4F3B-A329-DEC0D12CD806}" type="presOf" srcId="{3137DF2B-DECF-44A7-8971-07475E2BCFC3}" destId="{F365F799-91C6-467E-8005-77142388ADA7}" srcOrd="0" destOrd="0" presId="urn:microsoft.com/office/officeart/2018/2/layout/IconLabelList#2"/>
    <dgm:cxn modelId="{80A490A9-8618-4D89-B253-C4B2425A15D0}" type="presParOf" srcId="{F365F799-91C6-467E-8005-77142388ADA7}" destId="{CA712F04-4B2E-4073-826D-66E0748C08F8}" srcOrd="0" destOrd="0" presId="urn:microsoft.com/office/officeart/2018/2/layout/IconLabelList#2"/>
    <dgm:cxn modelId="{484F421F-4E99-48D3-AE36-608B91CC5346}" type="presParOf" srcId="{CA712F04-4B2E-4073-826D-66E0748C08F8}" destId="{9A755B31-6174-4948-8B32-7FECC02D6991}" srcOrd="0" destOrd="0" presId="urn:microsoft.com/office/officeart/2018/2/layout/IconLabelList#2"/>
    <dgm:cxn modelId="{0EED1B20-3FF9-4C70-ADD9-4DE2CCE6D9DD}" type="presParOf" srcId="{CA712F04-4B2E-4073-826D-66E0748C08F8}" destId="{6AE71D8A-2F35-4756-A4AD-A549FB035E3F}" srcOrd="1" destOrd="0" presId="urn:microsoft.com/office/officeart/2018/2/layout/IconLabelList#2"/>
    <dgm:cxn modelId="{56B7F5F9-3AD0-4879-BD8D-FB3362B818E9}" type="presParOf" srcId="{CA712F04-4B2E-4073-826D-66E0748C08F8}" destId="{5CD563F8-B6A7-4F66-B65C-7F1D3844F472}" srcOrd="2" destOrd="0" presId="urn:microsoft.com/office/officeart/2018/2/layout/IconLabelList#2"/>
    <dgm:cxn modelId="{B8FA11BD-8E20-4882-9D4D-DF2BBE04B958}" type="presParOf" srcId="{F365F799-91C6-467E-8005-77142388ADA7}" destId="{114DEDBD-1AAB-4DDF-B848-DA92D960826E}" srcOrd="1" destOrd="0" presId="urn:microsoft.com/office/officeart/2018/2/layout/IconLabelList#2"/>
    <dgm:cxn modelId="{A377F2C4-8774-4B04-BECB-EB51AC2353E5}" type="presParOf" srcId="{F365F799-91C6-467E-8005-77142388ADA7}" destId="{14161BF4-3B2E-4990-9AA5-1E7113657AFE}" srcOrd="2" destOrd="0" presId="urn:microsoft.com/office/officeart/2018/2/layout/IconLabelList#2"/>
    <dgm:cxn modelId="{DC4C4434-0D6A-4AED-9A2E-CC7C5B063571}" type="presParOf" srcId="{14161BF4-3B2E-4990-9AA5-1E7113657AFE}" destId="{FCA6A723-3A73-458A-AE3C-15B86CF5C55D}" srcOrd="0" destOrd="0" presId="urn:microsoft.com/office/officeart/2018/2/layout/IconLabelList#2"/>
    <dgm:cxn modelId="{89B5121F-9599-4794-9AA1-DD6EF55DE189}" type="presParOf" srcId="{14161BF4-3B2E-4990-9AA5-1E7113657AFE}" destId="{E9430B85-543F-4592-A6DD-AEEA4B48C6A1}" srcOrd="1" destOrd="0" presId="urn:microsoft.com/office/officeart/2018/2/layout/IconLabelList#2"/>
    <dgm:cxn modelId="{AB2BC4E4-5B33-4C26-8C3F-E77225D58E3E}" type="presParOf" srcId="{14161BF4-3B2E-4990-9AA5-1E7113657AFE}" destId="{2D06D90C-4774-439F-8532-60F8B9D1D8A7}" srcOrd="2" destOrd="0" presId="urn:microsoft.com/office/officeart/2018/2/layout/IconLabelList#2"/>
    <dgm:cxn modelId="{23BAA7AF-17F0-4F65-9E90-273EF7D3B929}" type="presParOf" srcId="{F365F799-91C6-467E-8005-77142388ADA7}" destId="{6AB9F53E-D91E-4E48-8AD8-05932101491C}" srcOrd="3" destOrd="0" presId="urn:microsoft.com/office/officeart/2018/2/layout/IconLabelList#2"/>
    <dgm:cxn modelId="{5CAA210B-19EB-4E1B-A954-8ECCD13D15D2}" type="presParOf" srcId="{F365F799-91C6-467E-8005-77142388ADA7}" destId="{ED8AE489-0CC0-4251-92FB-1AC032073F86}" srcOrd="4" destOrd="0" presId="urn:microsoft.com/office/officeart/2018/2/layout/IconLabelList#2"/>
    <dgm:cxn modelId="{D02AAB89-D273-4A42-BD22-FC8E4FBD89B6}" type="presParOf" srcId="{ED8AE489-0CC0-4251-92FB-1AC032073F86}" destId="{5326D40B-04B6-4401-91A7-8A4487EDC6FC}" srcOrd="0" destOrd="0" presId="urn:microsoft.com/office/officeart/2018/2/layout/IconLabelList#2"/>
    <dgm:cxn modelId="{D277A401-05A8-428C-89F2-F5C3F0254AF4}" type="presParOf" srcId="{ED8AE489-0CC0-4251-92FB-1AC032073F86}" destId="{45C20058-83ED-45AC-83B6-B4CEEE13D9F9}" srcOrd="1" destOrd="0" presId="urn:microsoft.com/office/officeart/2018/2/layout/IconLabelList#2"/>
    <dgm:cxn modelId="{321AE61B-556D-4E47-8A54-9BC14D9E1263}" type="presParOf" srcId="{ED8AE489-0CC0-4251-92FB-1AC032073F86}" destId="{1DCFB9CF-BB76-4BDC-932B-A329BC03E697}" srcOrd="2" destOrd="0" presId="urn:microsoft.com/office/officeart/2018/2/layout/IconLabelList#2"/>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A755B31-6174-4948-8B32-7FECC02D6991}">
      <dsp:nvSpPr>
        <dsp:cNvPr id="0" name=""/>
        <dsp:cNvSpPr/>
      </dsp:nvSpPr>
      <dsp:spPr>
        <a:xfrm>
          <a:off x="559936" y="1286229"/>
          <a:ext cx="1609484" cy="1609484"/>
        </a:xfrm>
        <a:prstGeom prst="rect">
          <a:avLst/>
        </a:prstGeom>
        <a:solidFill>
          <a:schemeClr val="accent3">
            <a:lumMod val="7500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CD563F8-B6A7-4F66-B65C-7F1D3844F472}">
      <dsp:nvSpPr>
        <dsp:cNvPr id="0" name=""/>
        <dsp:cNvSpPr/>
      </dsp:nvSpPr>
      <dsp:spPr>
        <a:xfrm>
          <a:off x="157162" y="2964765"/>
          <a:ext cx="3316247" cy="9508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just" defTabSz="622300">
            <a:lnSpc>
              <a:spcPct val="100000"/>
            </a:lnSpc>
            <a:spcBef>
              <a:spcPct val="0"/>
            </a:spcBef>
            <a:spcAft>
              <a:spcPct val="35000"/>
            </a:spcAft>
            <a:buNone/>
          </a:pPr>
          <a:r>
            <a:rPr lang="en-US" altLang="en-US" sz="1400" b="1" kern="1200" dirty="0">
              <a:solidFill>
                <a:schemeClr val="tx1"/>
              </a:solidFill>
            </a:rPr>
            <a:t>                Story Telling:</a:t>
          </a:r>
        </a:p>
        <a:p>
          <a:pPr marL="0" lvl="0" indent="0" algn="just" defTabSz="622300">
            <a:lnSpc>
              <a:spcPct val="100000"/>
            </a:lnSpc>
            <a:spcBef>
              <a:spcPct val="0"/>
            </a:spcBef>
            <a:spcAft>
              <a:spcPct val="35000"/>
            </a:spcAft>
            <a:buNone/>
          </a:pPr>
          <a:r>
            <a:rPr lang="en-IN" altLang="en-US" sz="1400" b="1" kern="1200" dirty="0">
              <a:solidFill>
                <a:schemeClr val="tx1"/>
              </a:solidFill>
            </a:rPr>
            <a:t>Engaging in regular storytelling sessions is anticipated to yield numerous advantages for participants, encompassing heightened storytelling abilities, bolstered self-assurance, fortified group cohesion, ongoing learning prospects, sharpened narrative construction skills, and nurtured empathy. </a:t>
          </a:r>
          <a:endParaRPr lang="en-US" sz="1400" kern="1200" dirty="0">
            <a:solidFill>
              <a:schemeClr val="tx1"/>
            </a:solidFill>
          </a:endParaRPr>
        </a:p>
      </dsp:txBody>
      <dsp:txXfrm>
        <a:off x="157162" y="2964765"/>
        <a:ext cx="3316247" cy="950801"/>
      </dsp:txXfrm>
    </dsp:sp>
    <dsp:sp modelId="{FCA6A723-3A73-458A-AE3C-15B86CF5C55D}">
      <dsp:nvSpPr>
        <dsp:cNvPr id="0" name=""/>
        <dsp:cNvSpPr/>
      </dsp:nvSpPr>
      <dsp:spPr>
        <a:xfrm>
          <a:off x="4529260" y="1286229"/>
          <a:ext cx="1609484" cy="1609484"/>
        </a:xfrm>
        <a:prstGeom prst="rect">
          <a:avLst/>
        </a:prstGeom>
        <a:solidFill>
          <a:schemeClr val="accent3">
            <a:lumMod val="7500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D06D90C-4774-439F-8532-60F8B9D1D8A7}">
      <dsp:nvSpPr>
        <dsp:cNvPr id="0" name=""/>
        <dsp:cNvSpPr/>
      </dsp:nvSpPr>
      <dsp:spPr>
        <a:xfrm>
          <a:off x="3649634" y="2987232"/>
          <a:ext cx="3368713" cy="9508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US" altLang="en-US" sz="1400" b="1" kern="1200" dirty="0">
              <a:solidFill>
                <a:schemeClr val="tx1"/>
              </a:solidFill>
            </a:rPr>
            <a:t>Listening Task:</a:t>
          </a:r>
        </a:p>
        <a:p>
          <a:pPr marL="0" lvl="0" indent="0" algn="just" defTabSz="622300">
            <a:lnSpc>
              <a:spcPct val="100000"/>
            </a:lnSpc>
            <a:spcBef>
              <a:spcPct val="0"/>
            </a:spcBef>
            <a:spcAft>
              <a:spcPct val="35000"/>
            </a:spcAft>
            <a:buNone/>
          </a:pPr>
          <a:r>
            <a:rPr lang="en-US" altLang="en-US" sz="1400" b="1" kern="1200" dirty="0">
              <a:solidFill>
                <a:schemeClr val="tx1"/>
              </a:solidFill>
            </a:rPr>
            <a:t>The daily listening tasks are anticipated to offer numerous advantages for participants, encompassing refined </a:t>
          </a:r>
          <a:r>
            <a:rPr lang="en-US" altLang="en-US" sz="1400" b="1" kern="1200" dirty="0" err="1">
              <a:solidFill>
                <a:schemeClr val="tx1"/>
              </a:solidFill>
            </a:rPr>
            <a:t>listenin</a:t>
          </a:r>
          <a:r>
            <a:rPr lang="en-US" altLang="en-US" sz="1400" b="1" kern="1200" dirty="0">
              <a:solidFill>
                <a:schemeClr val="tx1"/>
              </a:solidFill>
            </a:rPr>
            <a:t> skills, heightened attentiveness, improved comprehension, strengthened interpersonal connections, ongoing educational opportunities, enhanced critical thinking capabilities, and nurtured empathy. </a:t>
          </a:r>
        </a:p>
      </dsp:txBody>
      <dsp:txXfrm>
        <a:off x="3649634" y="2987232"/>
        <a:ext cx="3368713" cy="950801"/>
      </dsp:txXfrm>
    </dsp:sp>
    <dsp:sp modelId="{5326D40B-04B6-4401-91A7-8A4487EDC6FC}">
      <dsp:nvSpPr>
        <dsp:cNvPr id="0" name=""/>
        <dsp:cNvSpPr/>
      </dsp:nvSpPr>
      <dsp:spPr>
        <a:xfrm>
          <a:off x="8370856" y="1262244"/>
          <a:ext cx="1609484" cy="1609484"/>
        </a:xfrm>
        <a:prstGeom prst="rect">
          <a:avLst/>
        </a:prstGeom>
        <a:solidFill>
          <a:schemeClr val="accent3">
            <a:lumMod val="7500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DCFB9CF-BB76-4BDC-932B-A329BC03E697}">
      <dsp:nvSpPr>
        <dsp:cNvPr id="0" name=""/>
        <dsp:cNvSpPr/>
      </dsp:nvSpPr>
      <dsp:spPr>
        <a:xfrm>
          <a:off x="7299286" y="2971601"/>
          <a:ext cx="3368713" cy="9508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US" altLang="en-US" sz="1400" b="1" kern="1200" dirty="0">
              <a:solidFill>
                <a:schemeClr val="tx1"/>
              </a:solidFill>
            </a:rPr>
            <a:t>Story Telling:</a:t>
          </a:r>
        </a:p>
        <a:p>
          <a:pPr marL="0" lvl="0" indent="0" algn="just" defTabSz="622300">
            <a:lnSpc>
              <a:spcPct val="100000"/>
            </a:lnSpc>
            <a:spcBef>
              <a:spcPct val="0"/>
            </a:spcBef>
            <a:spcAft>
              <a:spcPct val="35000"/>
            </a:spcAft>
            <a:buNone/>
          </a:pPr>
          <a:r>
            <a:rPr lang="en-US" altLang="en-US" sz="1400" b="1" kern="1200" dirty="0">
              <a:solidFill>
                <a:schemeClr val="tx1"/>
              </a:solidFill>
            </a:rPr>
            <a:t> Participating in regular storytelling sessions is anticipated to offer numerous advantages for individuals, such as honing storytelling abilities, bolstering self-assurance, fostering cohesive group dynamics, facilitating ongoing learning experiences, refining problem-solving skills, and nurturing empathy. </a:t>
          </a:r>
          <a:endParaRPr lang="en-US" sz="1400" kern="1200" dirty="0">
            <a:solidFill>
              <a:schemeClr val="tx1"/>
            </a:solidFill>
          </a:endParaRPr>
        </a:p>
      </dsp:txBody>
      <dsp:txXfrm>
        <a:off x="7299286" y="2971601"/>
        <a:ext cx="3368713" cy="950801"/>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2">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0CC79A4-0B25-469F-9B41-E1B92476C68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55F87740-790C-4B8E-8BDF-37374E5C19A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48EE06D-E2C5-4DF1-B3C1-8E9169AAB10D}" type="datetimeFigureOut">
              <a:rPr lang="en-US" smtClean="0"/>
              <a:t>4/4/2024</a:t>
            </a:fld>
            <a:endParaRPr lang="en-US" dirty="0"/>
          </a:p>
        </p:txBody>
      </p:sp>
      <p:sp>
        <p:nvSpPr>
          <p:cNvPr id="4" name="Footer Placeholder 3">
            <a:extLst>
              <a:ext uri="{FF2B5EF4-FFF2-40B4-BE49-F238E27FC236}">
                <a16:creationId xmlns:a16="http://schemas.microsoft.com/office/drawing/2014/main" id="{75C8AAF8-731F-4C2E-B690-3086B25AFC6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21C11FA-B74B-44E5-9E55-A45B9911BEF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CEE2F40-54C0-4227-BA47-31BF544EF93E}" type="slidenum">
              <a:rPr lang="en-US" smtClean="0"/>
              <a:t>‹#›</a:t>
            </a:fld>
            <a:endParaRPr lang="en-US" dirty="0"/>
          </a:p>
        </p:txBody>
      </p:sp>
    </p:spTree>
    <p:extLst>
      <p:ext uri="{BB962C8B-B14F-4D97-AF65-F5344CB8AC3E}">
        <p14:creationId xmlns:p14="http://schemas.microsoft.com/office/powerpoint/2010/main" val="379074469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D9F622F8-1824-4338-8C3C-5529D3BDEF4A}"/>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smtClean="0">
                <a:latin typeface="Arial" charset="0"/>
              </a:defRPr>
            </a:lvl1pPr>
          </a:lstStyle>
          <a:p>
            <a:pPr>
              <a:defRPr/>
            </a:pPr>
            <a:endParaRPr lang="en-US" dirty="0"/>
          </a:p>
        </p:txBody>
      </p:sp>
      <p:sp>
        <p:nvSpPr>
          <p:cNvPr id="30723" name="Rectangle 3">
            <a:extLst>
              <a:ext uri="{FF2B5EF4-FFF2-40B4-BE49-F238E27FC236}">
                <a16:creationId xmlns:a16="http://schemas.microsoft.com/office/drawing/2014/main" id="{618DDD53-BB38-4118-BC75-9CE27D49C550}"/>
              </a:ext>
            </a:extLst>
          </p:cNvPr>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latin typeface="Arial" charset="0"/>
              </a:defRPr>
            </a:lvl1pPr>
          </a:lstStyle>
          <a:p>
            <a:pPr>
              <a:defRPr/>
            </a:pPr>
            <a:endParaRPr lang="en-US" dirty="0"/>
          </a:p>
        </p:txBody>
      </p:sp>
      <p:sp>
        <p:nvSpPr>
          <p:cNvPr id="14340" name="Rectangle 4">
            <a:extLst>
              <a:ext uri="{FF2B5EF4-FFF2-40B4-BE49-F238E27FC236}">
                <a16:creationId xmlns:a16="http://schemas.microsoft.com/office/drawing/2014/main" id="{6C03B6F7-B1AE-4118-ABA2-FFEC9B8F0E9C}"/>
              </a:ext>
            </a:extLst>
          </p:cNvPr>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5" name="Rectangle 5">
            <a:extLst>
              <a:ext uri="{FF2B5EF4-FFF2-40B4-BE49-F238E27FC236}">
                <a16:creationId xmlns:a16="http://schemas.microsoft.com/office/drawing/2014/main" id="{646F5356-BDE8-43C1-9587-85323D02B191}"/>
              </a:ext>
            </a:extLst>
          </p:cNvPr>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26" name="Rectangle 6">
            <a:extLst>
              <a:ext uri="{FF2B5EF4-FFF2-40B4-BE49-F238E27FC236}">
                <a16:creationId xmlns:a16="http://schemas.microsoft.com/office/drawing/2014/main" id="{89912C35-11A9-4DA7-8476-F1823F658CAA}"/>
              </a:ext>
            </a:extLst>
          </p:cNvPr>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smtClean="0">
                <a:latin typeface="Arial" charset="0"/>
              </a:defRPr>
            </a:lvl1pPr>
          </a:lstStyle>
          <a:p>
            <a:pPr>
              <a:defRPr/>
            </a:pPr>
            <a:endParaRPr lang="en-US" dirty="0"/>
          </a:p>
        </p:txBody>
      </p:sp>
      <p:sp>
        <p:nvSpPr>
          <p:cNvPr id="30727" name="Rectangle 7">
            <a:extLst>
              <a:ext uri="{FF2B5EF4-FFF2-40B4-BE49-F238E27FC236}">
                <a16:creationId xmlns:a16="http://schemas.microsoft.com/office/drawing/2014/main" id="{7180ED79-CEC3-4FB9-B511-8597B20A0C10}"/>
              </a:ext>
            </a:extLst>
          </p:cNvPr>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6DEB7EE2-04A2-4FB2-9625-C9C73AC4D32F}" type="slidenum">
              <a:rPr lang="en-US" altLang="en-US"/>
              <a:pPr/>
              <a:t>‹#›</a:t>
            </a:fld>
            <a:endParaRPr lang="en-US" alt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a:extLst>
              <a:ext uri="{FF2B5EF4-FFF2-40B4-BE49-F238E27FC236}">
                <a16:creationId xmlns:a16="http://schemas.microsoft.com/office/drawing/2014/main" id="{FA4671F7-4D2C-4B1E-AED7-24676BE8B49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947842D7-C728-4EBD-982B-B8BE79E4DBBE}" type="slidenum">
              <a:rPr lang="en-US" altLang="en-US"/>
              <a:pPr eaLnBrk="1" hangingPunct="1"/>
              <a:t>1</a:t>
            </a:fld>
            <a:endParaRPr lang="en-US" altLang="en-US" dirty="0"/>
          </a:p>
        </p:txBody>
      </p:sp>
      <p:sp>
        <p:nvSpPr>
          <p:cNvPr id="15363" name="Rectangle 2">
            <a:extLst>
              <a:ext uri="{FF2B5EF4-FFF2-40B4-BE49-F238E27FC236}">
                <a16:creationId xmlns:a16="http://schemas.microsoft.com/office/drawing/2014/main" id="{D8E83BD0-7AE4-4323-9047-FC368929C520}"/>
              </a:ext>
            </a:extLst>
          </p:cNvPr>
          <p:cNvSpPr>
            <a:spLocks noGrp="1" noRot="1" noChangeAspect="1" noChangeArrowheads="1" noTextEdit="1"/>
          </p:cNvSpPr>
          <p:nvPr>
            <p:ph type="sldImg"/>
          </p:nvPr>
        </p:nvSpPr>
        <p:spPr>
          <a:ln/>
        </p:spPr>
      </p:sp>
      <p:sp>
        <p:nvSpPr>
          <p:cNvPr id="15364" name="Rectangle 3">
            <a:extLst>
              <a:ext uri="{FF2B5EF4-FFF2-40B4-BE49-F238E27FC236}">
                <a16:creationId xmlns:a16="http://schemas.microsoft.com/office/drawing/2014/main" id="{FDECF5EC-C5EC-4723-8F4F-A75A20018F6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latin typeface="Arial" panose="020B0604020202020204" pitchFamily="34" charset="0"/>
            </a:endParaRPr>
          </a:p>
        </p:txBody>
      </p:sp>
    </p:spTree>
    <p:extLst>
      <p:ext uri="{BB962C8B-B14F-4D97-AF65-F5344CB8AC3E}">
        <p14:creationId xmlns:p14="http://schemas.microsoft.com/office/powerpoint/2010/main" val="19508148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EB7EE2-04A2-4FB2-9625-C9C73AC4D32F}" type="slidenum">
              <a:rPr lang="en-US" altLang="en-US" smtClean="0"/>
              <a:pPr/>
              <a:t>3</a:t>
            </a:fld>
            <a:endParaRPr lang="en-US" altLang="en-US" dirty="0"/>
          </a:p>
        </p:txBody>
      </p:sp>
    </p:spTree>
    <p:extLst>
      <p:ext uri="{BB962C8B-B14F-4D97-AF65-F5344CB8AC3E}">
        <p14:creationId xmlns:p14="http://schemas.microsoft.com/office/powerpoint/2010/main" val="16322788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EB7EE2-04A2-4FB2-9625-C9C73AC4D32F}" type="slidenum">
              <a:rPr lang="en-US" altLang="en-US" smtClean="0"/>
              <a:pPr/>
              <a:t>5</a:t>
            </a:fld>
            <a:endParaRPr lang="en-US" altLang="en-US" dirty="0"/>
          </a:p>
        </p:txBody>
      </p:sp>
    </p:spTree>
    <p:extLst>
      <p:ext uri="{BB962C8B-B14F-4D97-AF65-F5344CB8AC3E}">
        <p14:creationId xmlns:p14="http://schemas.microsoft.com/office/powerpoint/2010/main" val="13834179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71910175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
    <p:bg>
      <p:bgPr>
        <a:solidFill>
          <a:schemeClr val="tx1"/>
        </a:solidFill>
        <a:effectLst/>
      </p:bgPr>
    </p:bg>
    <p:spTree>
      <p:nvGrpSpPr>
        <p:cNvPr id="1" name=""/>
        <p:cNvGrpSpPr/>
        <p:nvPr/>
      </p:nvGrpSpPr>
      <p:grpSpPr>
        <a:xfrm>
          <a:off x="0" y="0"/>
          <a:ext cx="0" cy="0"/>
          <a:chOff x="0" y="0"/>
          <a:chExt cx="0" cy="0"/>
        </a:xfrm>
      </p:grpSpPr>
      <p:pic>
        <p:nvPicPr>
          <p:cNvPr id="2" name="Graphic 1">
            <a:extLst>
              <a:ext uri="{FF2B5EF4-FFF2-40B4-BE49-F238E27FC236}">
                <a16:creationId xmlns:a16="http://schemas.microsoft.com/office/drawing/2014/main" id="{57007FCA-3EC9-46F6-BE85-2DE9F97B4858}"/>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12192000" cy="6858000"/>
          </a:xfrm>
          <a:prstGeom prst="rect">
            <a:avLst/>
          </a:prstGeom>
        </p:spPr>
      </p:pic>
      <p:sp>
        <p:nvSpPr>
          <p:cNvPr id="383" name="Title 381">
            <a:extLst>
              <a:ext uri="{FF2B5EF4-FFF2-40B4-BE49-F238E27FC236}">
                <a16:creationId xmlns:a16="http://schemas.microsoft.com/office/drawing/2014/main" id="{219026B8-F099-4229-B446-9FE2B966BEF7}"/>
              </a:ext>
            </a:extLst>
          </p:cNvPr>
          <p:cNvSpPr>
            <a:spLocks noGrp="1"/>
          </p:cNvSpPr>
          <p:nvPr>
            <p:ph type="title"/>
          </p:nvPr>
        </p:nvSpPr>
        <p:spPr>
          <a:xfrm>
            <a:off x="2581656" y="2304288"/>
            <a:ext cx="7022592" cy="2258568"/>
          </a:xfrm>
        </p:spPr>
        <p:txBody>
          <a:bodyPr vert="horz" lIns="91440" tIns="45720" rIns="91440" bIns="45720" rtlCol="0" anchor="ctr">
            <a:normAutofit/>
          </a:bodyPr>
          <a:lstStyle>
            <a:lvl1pPr algn="ctr">
              <a:defRPr lang="en-US" sz="4800" b="1">
                <a:solidFill>
                  <a:schemeClr val="accent4">
                    <a:lumMod val="75000"/>
                  </a:schemeClr>
                </a:solidFill>
                <a:ea typeface="+mn-ea"/>
                <a:cs typeface="+mn-cs"/>
              </a:defRPr>
            </a:lvl1pPr>
          </a:lstStyle>
          <a:p>
            <a:pPr marL="0" lvl="0" indent="0" algn="ctr">
              <a:lnSpc>
                <a:spcPct val="110000"/>
              </a:lnSpc>
              <a:spcBef>
                <a:spcPts val="0"/>
              </a:spcBef>
              <a:buFont typeface="Arial" panose="020B0604020202020204" pitchFamily="34" charset="0"/>
            </a:pPr>
            <a:r>
              <a:rPr lang="en-US"/>
              <a:t>Click to edit Master title style</a:t>
            </a:r>
            <a:endParaRPr lang="en-US" dirty="0"/>
          </a:p>
        </p:txBody>
      </p:sp>
    </p:spTree>
    <p:extLst>
      <p:ext uri="{BB962C8B-B14F-4D97-AF65-F5344CB8AC3E}">
        <p14:creationId xmlns:p14="http://schemas.microsoft.com/office/powerpoint/2010/main" val="2063099788"/>
      </p:ext>
    </p:extLst>
  </p:cSld>
  <p:clrMapOvr>
    <a:masterClrMapping/>
  </p:clrMapOvr>
  <p:extLst>
    <p:ext uri="{DCECCB84-F9BA-43D5-87BE-67443E8EF086}">
      <p15:sldGuideLst xmlns:p15="http://schemas.microsoft.com/office/powerpoint/2012/main">
        <p15:guide id="1" pos="2808"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ottom Pattern White">
    <p:bg>
      <p:bgPr>
        <a:solidFill>
          <a:schemeClr val="accent5"/>
        </a:solidFill>
        <a:effectLst/>
      </p:bgPr>
    </p:bg>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BC00585D-E155-409A-899A-29BDF4E57FD3}"/>
              </a:ext>
            </a:extLst>
          </p:cNvPr>
          <p:cNvSpPr>
            <a:spLocks noGrp="1"/>
          </p:cNvSpPr>
          <p:nvPr>
            <p:ph type="title" hasCustomPrompt="1"/>
          </p:nvPr>
        </p:nvSpPr>
        <p:spPr>
          <a:xfrm>
            <a:off x="762000" y="716577"/>
            <a:ext cx="10668000" cy="615553"/>
          </a:xfrm>
          <a:noFill/>
        </p:spPr>
        <p:txBody>
          <a:bodyPr wrap="square" lIns="0" tIns="0" rIns="0" bIns="0" anchor="b" anchorCtr="0">
            <a:spAutoFit/>
          </a:bodyPr>
          <a:lstStyle>
            <a:lvl1pPr algn="l" defTabSz="932742" rtl="0" eaLnBrk="1" latinLnBrk="0" hangingPunct="1">
              <a:lnSpc>
                <a:spcPct val="100000"/>
              </a:lnSpc>
              <a:spcBef>
                <a:spcPct val="0"/>
              </a:spcBef>
              <a:buNone/>
              <a:defRPr lang="en-US" sz="4000" b="1" i="0" kern="1200" cap="none" spc="-50" baseline="0" dirty="0">
                <a:ln w="3175">
                  <a:noFill/>
                </a:ln>
                <a:solidFill>
                  <a:schemeClr val="tx1"/>
                </a:solidFill>
                <a:effectLst/>
                <a:latin typeface="+mj-lt"/>
                <a:ea typeface="+mn-ea"/>
                <a:cs typeface="Segoe UI" pitchFamily="34" charset="0"/>
              </a:defRPr>
            </a:lvl1pPr>
          </a:lstStyle>
          <a:p>
            <a:pPr lvl="0"/>
            <a:r>
              <a:rPr lang="en-US" dirty="0"/>
              <a:t>Click to edit Master text styles</a:t>
            </a:r>
          </a:p>
        </p:txBody>
      </p:sp>
      <p:sp>
        <p:nvSpPr>
          <p:cNvPr id="5" name="Text Placeholder 4">
            <a:extLst>
              <a:ext uri="{FF2B5EF4-FFF2-40B4-BE49-F238E27FC236}">
                <a16:creationId xmlns:a16="http://schemas.microsoft.com/office/drawing/2014/main" id="{2D944D9B-AA15-4DB5-AE58-0FA514F6FE87}"/>
              </a:ext>
            </a:extLst>
          </p:cNvPr>
          <p:cNvSpPr>
            <a:spLocks noGrp="1"/>
          </p:cNvSpPr>
          <p:nvPr>
            <p:ph type="body" sz="quarter" idx="13" hasCustomPrompt="1"/>
          </p:nvPr>
        </p:nvSpPr>
        <p:spPr>
          <a:xfrm>
            <a:off x="762000" y="1790699"/>
            <a:ext cx="10668000" cy="685800"/>
          </a:xfrm>
          <a:prstGeom prst="rect">
            <a:avLst/>
          </a:prstGeom>
          <a:noFill/>
        </p:spPr>
        <p:txBody>
          <a:bodyPr wrap="square" lIns="0" tIns="0" rIns="0" bIns="0">
            <a:noAutofit/>
          </a:bodyPr>
          <a:lstStyle>
            <a:lvl1pPr marL="0" indent="0" algn="l">
              <a:spcBef>
                <a:spcPts val="0"/>
              </a:spcBef>
              <a:spcAft>
                <a:spcPts val="0"/>
              </a:spcAft>
              <a:buFont typeface="Arial" panose="020B0604020202020204" pitchFamily="34" charset="0"/>
              <a:buNone/>
              <a:defRPr lang="en-US" sz="1800" kern="1200" dirty="0">
                <a:solidFill>
                  <a:schemeClr val="tx1"/>
                </a:solidFill>
                <a:latin typeface="+mn-lt"/>
                <a:ea typeface="+mn-ea"/>
                <a:cs typeface="+mn-cs"/>
              </a:defRPr>
            </a:lvl1pPr>
          </a:lstStyle>
          <a:p>
            <a:pPr lvl="0"/>
            <a:r>
              <a:rPr lang="en-US" dirty="0"/>
              <a:t>Insert content here</a:t>
            </a:r>
          </a:p>
        </p:txBody>
      </p:sp>
      <p:pic>
        <p:nvPicPr>
          <p:cNvPr id="2" name="Graphic 1">
            <a:extLst>
              <a:ext uri="{FF2B5EF4-FFF2-40B4-BE49-F238E27FC236}">
                <a16:creationId xmlns:a16="http://schemas.microsoft.com/office/drawing/2014/main" id="{29AB818C-9403-4CA7-8FC5-347DDE455E77}"/>
              </a:ext>
            </a:extLst>
          </p:cNvPr>
          <p:cNvPicPr>
            <a:picLocks noChangeAspect="1"/>
          </p:cNvPicPr>
          <p:nvPr userDrawn="1"/>
        </p:nvPicPr>
        <p:blipFill>
          <a:blip r:embed="rId2">
            <a:alphaModFix amt="40000"/>
            <a:extLst>
              <a:ext uri="{96DAC541-7B7A-43D3-8B79-37D633B846F1}">
                <asvg:svgBlip xmlns:asvg="http://schemas.microsoft.com/office/drawing/2016/SVG/main" r:embed="rId3"/>
              </a:ext>
            </a:extLst>
          </a:blip>
          <a:stretch>
            <a:fillRect/>
          </a:stretch>
        </p:blipFill>
        <p:spPr>
          <a:xfrm>
            <a:off x="0" y="5791200"/>
            <a:ext cx="12192000" cy="1066800"/>
          </a:xfrm>
          <a:prstGeom prst="rect">
            <a:avLst/>
          </a:prstGeom>
        </p:spPr>
      </p:pic>
    </p:spTree>
    <p:extLst>
      <p:ext uri="{BB962C8B-B14F-4D97-AF65-F5344CB8AC3E}">
        <p14:creationId xmlns:p14="http://schemas.microsoft.com/office/powerpoint/2010/main" val="12703569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mart Art">
    <p:bg>
      <p:bgPr>
        <a:solidFill>
          <a:schemeClr val="accent3"/>
        </a:solidFill>
        <a:effectLst/>
      </p:bgPr>
    </p:bg>
    <p:spTree>
      <p:nvGrpSpPr>
        <p:cNvPr id="1" name=""/>
        <p:cNvGrpSpPr/>
        <p:nvPr/>
      </p:nvGrpSpPr>
      <p:grpSpPr>
        <a:xfrm>
          <a:off x="0" y="0"/>
          <a:ext cx="0" cy="0"/>
          <a:chOff x="0" y="0"/>
          <a:chExt cx="0" cy="0"/>
        </a:xfrm>
      </p:grpSpPr>
      <p:sp>
        <p:nvSpPr>
          <p:cNvPr id="19" name="Text Placeholder 4">
            <a:extLst>
              <a:ext uri="{FF2B5EF4-FFF2-40B4-BE49-F238E27FC236}">
                <a16:creationId xmlns:a16="http://schemas.microsoft.com/office/drawing/2014/main" id="{3E65ED86-A26C-479A-8393-0BFDCBCD43F2}"/>
              </a:ext>
            </a:extLst>
          </p:cNvPr>
          <p:cNvSpPr>
            <a:spLocks noGrp="1"/>
          </p:cNvSpPr>
          <p:nvPr>
            <p:ph type="body" sz="quarter" idx="13" hasCustomPrompt="1"/>
          </p:nvPr>
        </p:nvSpPr>
        <p:spPr>
          <a:xfrm>
            <a:off x="762000" y="1783952"/>
            <a:ext cx="10668000" cy="1111648"/>
          </a:xfrm>
          <a:prstGeom prst="rect">
            <a:avLst/>
          </a:prstGeom>
          <a:noFill/>
        </p:spPr>
        <p:txBody>
          <a:bodyPr wrap="square" lIns="0" tIns="0" rIns="0" bIns="0">
            <a:noAutofit/>
          </a:bodyPr>
          <a:lstStyle>
            <a:lvl1pPr marL="0" indent="0" algn="l">
              <a:spcBef>
                <a:spcPts val="0"/>
              </a:spcBef>
              <a:spcAft>
                <a:spcPts val="0"/>
              </a:spcAft>
              <a:buFont typeface="Arial" panose="020B0604020202020204" pitchFamily="34" charset="0"/>
              <a:buNone/>
              <a:defRPr lang="en-US" sz="1800" kern="1200" dirty="0">
                <a:solidFill>
                  <a:schemeClr val="tx1"/>
                </a:solidFill>
                <a:latin typeface="+mn-lt"/>
                <a:ea typeface="+mn-ea"/>
                <a:cs typeface="+mn-cs"/>
              </a:defRPr>
            </a:lvl1pPr>
          </a:lstStyle>
          <a:p>
            <a:pPr lvl="0"/>
            <a:r>
              <a:rPr lang="en-US" dirty="0"/>
              <a:t>Insert content here</a:t>
            </a:r>
          </a:p>
        </p:txBody>
      </p:sp>
      <p:sp>
        <p:nvSpPr>
          <p:cNvPr id="4" name="Title 1">
            <a:extLst>
              <a:ext uri="{FF2B5EF4-FFF2-40B4-BE49-F238E27FC236}">
                <a16:creationId xmlns:a16="http://schemas.microsoft.com/office/drawing/2014/main" id="{F858EEFF-117E-4B86-B6B2-CD8F71AA8C4A}"/>
              </a:ext>
            </a:extLst>
          </p:cNvPr>
          <p:cNvSpPr>
            <a:spLocks noGrp="1"/>
          </p:cNvSpPr>
          <p:nvPr>
            <p:ph type="title" hasCustomPrompt="1"/>
          </p:nvPr>
        </p:nvSpPr>
        <p:spPr>
          <a:xfrm>
            <a:off x="762000" y="716577"/>
            <a:ext cx="10668000" cy="615553"/>
          </a:xfrm>
          <a:noFill/>
        </p:spPr>
        <p:txBody>
          <a:bodyPr wrap="square" lIns="0" tIns="0" rIns="0" bIns="0" anchor="b" anchorCtr="0">
            <a:spAutoFit/>
          </a:bodyPr>
          <a:lstStyle>
            <a:lvl1pPr algn="l" defTabSz="932742" rtl="0" eaLnBrk="1" latinLnBrk="0" hangingPunct="1">
              <a:lnSpc>
                <a:spcPct val="100000"/>
              </a:lnSpc>
              <a:spcBef>
                <a:spcPct val="0"/>
              </a:spcBef>
              <a:buNone/>
              <a:defRPr lang="en-US" sz="4000" b="1" i="0" kern="1200" cap="none" spc="-50" baseline="0" dirty="0">
                <a:ln w="3175">
                  <a:noFill/>
                </a:ln>
                <a:solidFill>
                  <a:schemeClr val="accent4">
                    <a:lumMod val="40000"/>
                    <a:lumOff val="60000"/>
                  </a:schemeClr>
                </a:solidFill>
                <a:effectLst/>
                <a:latin typeface="+mj-lt"/>
                <a:ea typeface="+mn-ea"/>
                <a:cs typeface="Segoe UI" pitchFamily="34" charset="0"/>
              </a:defRPr>
            </a:lvl1pPr>
          </a:lstStyle>
          <a:p>
            <a:pPr lvl="0"/>
            <a:r>
              <a:rPr lang="en-US" dirty="0"/>
              <a:t>Click to edit Master text styles</a:t>
            </a:r>
          </a:p>
        </p:txBody>
      </p:sp>
      <p:pic>
        <p:nvPicPr>
          <p:cNvPr id="3" name="Graphic 2" hidden="1">
            <a:extLst>
              <a:ext uri="{FF2B5EF4-FFF2-40B4-BE49-F238E27FC236}">
                <a16:creationId xmlns:a16="http://schemas.microsoft.com/office/drawing/2014/main" id="{D0B12BD8-7E23-4DB3-9F3C-68F6FF145E68}"/>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9772650" y="0"/>
            <a:ext cx="2419350" cy="2619375"/>
          </a:xfrm>
          <a:prstGeom prst="rect">
            <a:avLst/>
          </a:prstGeom>
        </p:spPr>
      </p:pic>
      <p:pic>
        <p:nvPicPr>
          <p:cNvPr id="2" name="Graphic 1">
            <a:extLst>
              <a:ext uri="{FF2B5EF4-FFF2-40B4-BE49-F238E27FC236}">
                <a16:creationId xmlns:a16="http://schemas.microsoft.com/office/drawing/2014/main" id="{85143907-CDEB-455C-878E-7AE28AF7D2BE}"/>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V="1">
            <a:off x="5418919" y="0"/>
            <a:ext cx="6407956" cy="1783952"/>
          </a:xfrm>
          <a:prstGeom prst="rect">
            <a:avLst/>
          </a:prstGeom>
        </p:spPr>
      </p:pic>
    </p:spTree>
    <p:extLst>
      <p:ext uri="{BB962C8B-B14F-4D97-AF65-F5344CB8AC3E}">
        <p14:creationId xmlns:p14="http://schemas.microsoft.com/office/powerpoint/2010/main" val="5497279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accent2"/>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0A1B9BC-7BE7-4893-90FD-CC95830FD8F2}" type="datetimeFigureOut">
              <a:rPr lang="en-US" smtClean="0"/>
              <a:t>4/4/2024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2715270E-046A-4C23-BC98-E307A7DD6BE8}" type="slidenum">
              <a:rPr lang="en-US" smtClean="0"/>
              <a:t>‹#›</a:t>
            </a:fld>
            <a:endParaRPr lang="en-US" dirty="0"/>
          </a:p>
        </p:txBody>
      </p:sp>
    </p:spTree>
    <p:extLst>
      <p:ext uri="{BB962C8B-B14F-4D97-AF65-F5344CB8AC3E}">
        <p14:creationId xmlns:p14="http://schemas.microsoft.com/office/powerpoint/2010/main" val="2522832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One Photo Content">
    <p:bg>
      <p:bgPr>
        <a:solidFill>
          <a:schemeClr val="accent4"/>
        </a:solidFill>
        <a:effectLst/>
      </p:bgPr>
    </p:bg>
    <p:spTree>
      <p:nvGrpSpPr>
        <p:cNvPr id="1" name=""/>
        <p:cNvGrpSpPr/>
        <p:nvPr/>
      </p:nvGrpSpPr>
      <p:grpSpPr>
        <a:xfrm>
          <a:off x="0" y="0"/>
          <a:ext cx="0" cy="0"/>
          <a:chOff x="0" y="0"/>
          <a:chExt cx="0" cy="0"/>
        </a:xfrm>
      </p:grpSpPr>
      <p:sp>
        <p:nvSpPr>
          <p:cNvPr id="16" name="Text Placeholder 15">
            <a:extLst>
              <a:ext uri="{FF2B5EF4-FFF2-40B4-BE49-F238E27FC236}">
                <a16:creationId xmlns:a16="http://schemas.microsoft.com/office/drawing/2014/main" id="{8498B63D-F60C-4A9D-8D3E-0C7CD748FEDE}"/>
              </a:ext>
            </a:extLst>
          </p:cNvPr>
          <p:cNvSpPr>
            <a:spLocks noGrp="1"/>
          </p:cNvSpPr>
          <p:nvPr>
            <p:ph type="body" sz="quarter" idx="11"/>
          </p:nvPr>
        </p:nvSpPr>
        <p:spPr>
          <a:xfrm>
            <a:off x="762000" y="1905000"/>
            <a:ext cx="5334000" cy="3276600"/>
          </a:xfrm>
        </p:spPr>
        <p:txBody>
          <a:bodyPr/>
          <a:lstStyle>
            <a:lvl1pPr marL="0" indent="0">
              <a:buNone/>
              <a:defRPr sz="1800" b="1">
                <a:solidFill>
                  <a:schemeClr val="accent4">
                    <a:lumMod val="50000"/>
                  </a:schemeClr>
                </a:solidFill>
              </a:defRPr>
            </a:lvl1pPr>
            <a:lvl2pPr marL="283464" indent="-283464">
              <a:spcBef>
                <a:spcPts val="1000"/>
              </a:spcBef>
              <a:defRPr sz="1800">
                <a:solidFill>
                  <a:schemeClr val="accent4">
                    <a:lumMod val="50000"/>
                  </a:schemeClr>
                </a:solidFill>
              </a:defRPr>
            </a:lvl2pPr>
          </a:lstStyle>
          <a:p>
            <a:pPr lvl="0"/>
            <a:r>
              <a:rPr lang="en-US"/>
              <a:t>Click to edit Master text styles</a:t>
            </a:r>
          </a:p>
          <a:p>
            <a:pPr lvl="1"/>
            <a:r>
              <a:rPr lang="en-US"/>
              <a:t>Second level</a:t>
            </a:r>
          </a:p>
        </p:txBody>
      </p:sp>
      <p:sp>
        <p:nvSpPr>
          <p:cNvPr id="14" name="Picture Placeholder 13">
            <a:extLst>
              <a:ext uri="{FF2B5EF4-FFF2-40B4-BE49-F238E27FC236}">
                <a16:creationId xmlns:a16="http://schemas.microsoft.com/office/drawing/2014/main" id="{9B1932CF-F265-4AEE-8704-F42C01AFB479}"/>
              </a:ext>
            </a:extLst>
          </p:cNvPr>
          <p:cNvSpPr>
            <a:spLocks noGrp="1"/>
          </p:cNvSpPr>
          <p:nvPr>
            <p:ph type="pic" sz="quarter" idx="10"/>
          </p:nvPr>
        </p:nvSpPr>
        <p:spPr>
          <a:xfrm>
            <a:off x="6858000" y="715963"/>
            <a:ext cx="4572000" cy="5113336"/>
          </a:xfrm>
        </p:spPr>
        <p:txBody>
          <a:bodyPr/>
          <a:lstStyle>
            <a:lvl1pPr algn="ctr">
              <a:buNone/>
              <a:defRPr sz="1600">
                <a:solidFill>
                  <a:schemeClr val="accent4">
                    <a:lumMod val="50000"/>
                  </a:schemeClr>
                </a:solidFill>
              </a:defRPr>
            </a:lvl1pPr>
          </a:lstStyle>
          <a:p>
            <a:r>
              <a:rPr lang="en-US"/>
              <a:t>Click icon to add picture</a:t>
            </a:r>
            <a:endParaRPr lang="en-US" dirty="0"/>
          </a:p>
        </p:txBody>
      </p:sp>
      <p:pic>
        <p:nvPicPr>
          <p:cNvPr id="2" name="Graphic 1">
            <a:extLst>
              <a:ext uri="{FF2B5EF4-FFF2-40B4-BE49-F238E27FC236}">
                <a16:creationId xmlns:a16="http://schemas.microsoft.com/office/drawing/2014/main" id="{09498076-A8F2-48B0-807A-C402BDA60D3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5074048"/>
            <a:ext cx="6407956" cy="1783952"/>
          </a:xfrm>
          <a:prstGeom prst="rect">
            <a:avLst/>
          </a:prstGeom>
        </p:spPr>
      </p:pic>
      <p:sp>
        <p:nvSpPr>
          <p:cNvPr id="3" name="Title 2">
            <a:extLst>
              <a:ext uri="{FF2B5EF4-FFF2-40B4-BE49-F238E27FC236}">
                <a16:creationId xmlns:a16="http://schemas.microsoft.com/office/drawing/2014/main" id="{5CF9E2C1-844F-4C0E-A423-111C77AEEF18}"/>
              </a:ext>
            </a:extLst>
          </p:cNvPr>
          <p:cNvSpPr>
            <a:spLocks noGrp="1"/>
          </p:cNvSpPr>
          <p:nvPr>
            <p:ph type="title"/>
          </p:nvPr>
        </p:nvSpPr>
        <p:spPr>
          <a:xfrm>
            <a:off x="762000" y="715961"/>
            <a:ext cx="5334000" cy="1189037"/>
          </a:xfrm>
        </p:spPr>
        <p:txBody>
          <a:bodyPr vert="horz" lIns="91440" tIns="45720" rIns="91440" bIns="45720" rtlCol="0" anchor="t">
            <a:normAutofit/>
          </a:bodyPr>
          <a:lstStyle>
            <a:lvl1pPr>
              <a:defRPr lang="en-US" sz="4000" b="1">
                <a:solidFill>
                  <a:schemeClr val="accent1"/>
                </a:solidFill>
                <a:ea typeface="+mn-ea"/>
                <a:cs typeface="+mn-cs"/>
              </a:defRPr>
            </a:lvl1pPr>
          </a:lstStyle>
          <a:p>
            <a:pPr marL="0" lvl="0" indent="0">
              <a:spcBef>
                <a:spcPts val="1000"/>
              </a:spcBef>
              <a:buFont typeface="Arial" panose="020B0604020202020204" pitchFamily="34" charset="0"/>
            </a:pPr>
            <a:r>
              <a:rPr lang="en-US"/>
              <a:t>Click to edit Master title style</a:t>
            </a:r>
            <a:endParaRPr lang="en-US" dirty="0"/>
          </a:p>
        </p:txBody>
      </p:sp>
    </p:spTree>
    <p:extLst>
      <p:ext uri="{BB962C8B-B14F-4D97-AF65-F5344CB8AC3E}">
        <p14:creationId xmlns:p14="http://schemas.microsoft.com/office/powerpoint/2010/main" val="41000890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Photo Content">
    <p:bg>
      <p:bgPr>
        <a:solidFill>
          <a:schemeClr val="accent1"/>
        </a:solidFill>
        <a:effectLst/>
      </p:bgPr>
    </p:bg>
    <p:spTree>
      <p:nvGrpSpPr>
        <p:cNvPr id="1" name=""/>
        <p:cNvGrpSpPr/>
        <p:nvPr/>
      </p:nvGrpSpPr>
      <p:grpSpPr>
        <a:xfrm>
          <a:off x="0" y="0"/>
          <a:ext cx="0" cy="0"/>
          <a:chOff x="0" y="0"/>
          <a:chExt cx="0" cy="0"/>
        </a:xfrm>
      </p:grpSpPr>
      <p:sp>
        <p:nvSpPr>
          <p:cNvPr id="16" name="Text Placeholder 15">
            <a:extLst>
              <a:ext uri="{FF2B5EF4-FFF2-40B4-BE49-F238E27FC236}">
                <a16:creationId xmlns:a16="http://schemas.microsoft.com/office/drawing/2014/main" id="{8498B63D-F60C-4A9D-8D3E-0C7CD748FEDE}"/>
              </a:ext>
            </a:extLst>
          </p:cNvPr>
          <p:cNvSpPr>
            <a:spLocks noGrp="1"/>
          </p:cNvSpPr>
          <p:nvPr>
            <p:ph type="body" sz="quarter" idx="11"/>
          </p:nvPr>
        </p:nvSpPr>
        <p:spPr>
          <a:xfrm>
            <a:off x="762000" y="1905000"/>
            <a:ext cx="5334000" cy="3276600"/>
          </a:xfrm>
        </p:spPr>
        <p:txBody>
          <a:bodyPr/>
          <a:lstStyle>
            <a:lvl1pPr marL="0" indent="0">
              <a:buNone/>
              <a:defRPr sz="1800" b="1"/>
            </a:lvl1pPr>
            <a:lvl2pPr marL="283464" indent="-283464">
              <a:spcBef>
                <a:spcPts val="1000"/>
              </a:spcBef>
              <a:defRPr sz="1800"/>
            </a:lvl2pPr>
          </a:lstStyle>
          <a:p>
            <a:pPr lvl="0"/>
            <a:r>
              <a:rPr lang="en-US"/>
              <a:t>Click to edit Master text styles</a:t>
            </a:r>
          </a:p>
          <a:p>
            <a:pPr lvl="1"/>
            <a:r>
              <a:rPr lang="en-US"/>
              <a:t>Second level</a:t>
            </a:r>
          </a:p>
        </p:txBody>
      </p:sp>
      <p:sp>
        <p:nvSpPr>
          <p:cNvPr id="8" name="Picture Placeholder 13">
            <a:extLst>
              <a:ext uri="{FF2B5EF4-FFF2-40B4-BE49-F238E27FC236}">
                <a16:creationId xmlns:a16="http://schemas.microsoft.com/office/drawing/2014/main" id="{89E410BA-B0FE-4F0E-8BE5-D33CC016635B}"/>
              </a:ext>
            </a:extLst>
          </p:cNvPr>
          <p:cNvSpPr>
            <a:spLocks noGrp="1"/>
          </p:cNvSpPr>
          <p:nvPr>
            <p:ph type="pic" sz="quarter" idx="13"/>
          </p:nvPr>
        </p:nvSpPr>
        <p:spPr>
          <a:xfrm>
            <a:off x="6858000" y="3444081"/>
            <a:ext cx="4572000" cy="2362200"/>
          </a:xfrm>
        </p:spPr>
        <p:txBody>
          <a:bodyPr>
            <a:normAutofit/>
          </a:bodyPr>
          <a:lstStyle>
            <a:lvl1pPr>
              <a:buNone/>
              <a:defRPr sz="1800"/>
            </a:lvl1pPr>
          </a:lstStyle>
          <a:p>
            <a:r>
              <a:rPr lang="en-US"/>
              <a:t>Click icon to add picture</a:t>
            </a:r>
            <a:endParaRPr lang="en-US" dirty="0"/>
          </a:p>
        </p:txBody>
      </p:sp>
      <p:sp>
        <p:nvSpPr>
          <p:cNvPr id="9" name="Picture Placeholder 13">
            <a:extLst>
              <a:ext uri="{FF2B5EF4-FFF2-40B4-BE49-F238E27FC236}">
                <a16:creationId xmlns:a16="http://schemas.microsoft.com/office/drawing/2014/main" id="{827A95C0-AE8D-46E1-9EF9-64504CBEF99E}"/>
              </a:ext>
            </a:extLst>
          </p:cNvPr>
          <p:cNvSpPr>
            <a:spLocks noGrp="1"/>
          </p:cNvSpPr>
          <p:nvPr>
            <p:ph type="pic" sz="quarter" idx="14"/>
          </p:nvPr>
        </p:nvSpPr>
        <p:spPr>
          <a:xfrm>
            <a:off x="6858000" y="715963"/>
            <a:ext cx="4572000" cy="2362200"/>
          </a:xfrm>
        </p:spPr>
        <p:txBody>
          <a:bodyPr>
            <a:normAutofit/>
          </a:bodyPr>
          <a:lstStyle>
            <a:lvl1pPr>
              <a:buNone/>
              <a:defRPr sz="1800"/>
            </a:lvl1pPr>
          </a:lstStyle>
          <a:p>
            <a:r>
              <a:rPr lang="en-US"/>
              <a:t>Click icon to add picture</a:t>
            </a:r>
            <a:endParaRPr lang="en-US" dirty="0"/>
          </a:p>
        </p:txBody>
      </p:sp>
      <p:pic>
        <p:nvPicPr>
          <p:cNvPr id="2" name="Graphic 1" hidden="1">
            <a:extLst>
              <a:ext uri="{FF2B5EF4-FFF2-40B4-BE49-F238E27FC236}">
                <a16:creationId xmlns:a16="http://schemas.microsoft.com/office/drawing/2014/main" id="{295740BA-9B4E-4B38-827D-32544CDF7586}"/>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5892800"/>
            <a:ext cx="12192000" cy="965200"/>
          </a:xfrm>
          <a:prstGeom prst="rect">
            <a:avLst/>
          </a:prstGeom>
        </p:spPr>
      </p:pic>
      <p:pic>
        <p:nvPicPr>
          <p:cNvPr id="3" name="Graphic 2">
            <a:extLst>
              <a:ext uri="{FF2B5EF4-FFF2-40B4-BE49-F238E27FC236}">
                <a16:creationId xmlns:a16="http://schemas.microsoft.com/office/drawing/2014/main" id="{29C593AE-D9D2-42FE-A240-F97D187261D7}"/>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0" y="5327681"/>
            <a:ext cx="5496910" cy="1530320"/>
          </a:xfrm>
          <a:prstGeom prst="rect">
            <a:avLst/>
          </a:prstGeom>
        </p:spPr>
      </p:pic>
      <p:sp>
        <p:nvSpPr>
          <p:cNvPr id="11" name="Title 2">
            <a:extLst>
              <a:ext uri="{FF2B5EF4-FFF2-40B4-BE49-F238E27FC236}">
                <a16:creationId xmlns:a16="http://schemas.microsoft.com/office/drawing/2014/main" id="{9AA0A799-2244-4DB2-ACAB-F6DA87A73055}"/>
              </a:ext>
            </a:extLst>
          </p:cNvPr>
          <p:cNvSpPr>
            <a:spLocks noGrp="1"/>
          </p:cNvSpPr>
          <p:nvPr>
            <p:ph type="title"/>
          </p:nvPr>
        </p:nvSpPr>
        <p:spPr>
          <a:xfrm>
            <a:off x="762000" y="715961"/>
            <a:ext cx="5334000" cy="1189037"/>
          </a:xfrm>
        </p:spPr>
        <p:txBody>
          <a:bodyPr vert="horz" lIns="91440" tIns="45720" rIns="91440" bIns="45720" rtlCol="0" anchor="t">
            <a:normAutofit/>
          </a:bodyPr>
          <a:lstStyle>
            <a:lvl1pPr>
              <a:defRPr lang="en-US" sz="4000" b="1">
                <a:solidFill>
                  <a:schemeClr val="tx1"/>
                </a:solidFill>
                <a:ea typeface="+mn-ea"/>
                <a:cs typeface="+mn-cs"/>
              </a:defRPr>
            </a:lvl1pPr>
          </a:lstStyle>
          <a:p>
            <a:pPr marL="0" lvl="0" indent="0">
              <a:spcBef>
                <a:spcPts val="1000"/>
              </a:spcBef>
              <a:buFont typeface="Arial" panose="020B0604020202020204" pitchFamily="34" charset="0"/>
            </a:pPr>
            <a:r>
              <a:rPr lang="en-US"/>
              <a:t>Click to edit Master title style</a:t>
            </a:r>
            <a:endParaRPr lang="en-US" dirty="0"/>
          </a:p>
        </p:txBody>
      </p:sp>
    </p:spTree>
    <p:extLst>
      <p:ext uri="{BB962C8B-B14F-4D97-AF65-F5344CB8AC3E}">
        <p14:creationId xmlns:p14="http://schemas.microsoft.com/office/powerpoint/2010/main" val="2830834994"/>
      </p:ext>
    </p:extLst>
  </p:cSld>
  <p:clrMapOvr>
    <a:masterClrMapping/>
  </p:clrMapOvr>
  <p:extLst>
    <p:ext uri="{DCECCB84-F9BA-43D5-87BE-67443E8EF086}">
      <p15:sldGuideLst xmlns:p15="http://schemas.microsoft.com/office/powerpoint/2012/main">
        <p15:guide id="1" orient="horz" pos="3672" userDrawn="1">
          <p15:clr>
            <a:srgbClr val="FBAE40"/>
          </p15:clr>
        </p15:guide>
        <p15:guide id="2"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Right Pattern Content Dark">
    <p:bg>
      <p:bgPr>
        <a:solidFill>
          <a:schemeClr val="accent3"/>
        </a:solidFill>
        <a:effectLst/>
      </p:bgPr>
    </p:bg>
    <p:spTree>
      <p:nvGrpSpPr>
        <p:cNvPr id="1" name=""/>
        <p:cNvGrpSpPr/>
        <p:nvPr/>
      </p:nvGrpSpPr>
      <p:grpSpPr>
        <a:xfrm>
          <a:off x="0" y="0"/>
          <a:ext cx="0" cy="0"/>
          <a:chOff x="0" y="0"/>
          <a:chExt cx="0" cy="0"/>
        </a:xfrm>
      </p:grpSpPr>
      <p:sp>
        <p:nvSpPr>
          <p:cNvPr id="12" name="Text Placeholder 15">
            <a:extLst>
              <a:ext uri="{FF2B5EF4-FFF2-40B4-BE49-F238E27FC236}">
                <a16:creationId xmlns:a16="http://schemas.microsoft.com/office/drawing/2014/main" id="{E8DBED36-2461-46D0-AF71-79E0064B3758}"/>
              </a:ext>
            </a:extLst>
          </p:cNvPr>
          <p:cNvSpPr>
            <a:spLocks noGrp="1"/>
          </p:cNvSpPr>
          <p:nvPr>
            <p:ph type="body" sz="quarter" idx="11"/>
          </p:nvPr>
        </p:nvSpPr>
        <p:spPr>
          <a:xfrm>
            <a:off x="762000" y="1905000"/>
            <a:ext cx="6477000" cy="3276600"/>
          </a:xfrm>
        </p:spPr>
        <p:txBody>
          <a:bodyPr/>
          <a:lstStyle>
            <a:lvl1pPr marL="0" indent="0">
              <a:buNone/>
              <a:defRPr sz="1800" b="1">
                <a:solidFill>
                  <a:schemeClr val="bg1"/>
                </a:solidFill>
              </a:defRPr>
            </a:lvl1pPr>
            <a:lvl2pPr marL="283464" indent="-283464">
              <a:spcBef>
                <a:spcPts val="1000"/>
              </a:spcBef>
              <a:defRPr sz="1800">
                <a:solidFill>
                  <a:schemeClr val="bg1"/>
                </a:solidFill>
              </a:defRPr>
            </a:lvl2pPr>
          </a:lstStyle>
          <a:p>
            <a:pPr lvl="0"/>
            <a:r>
              <a:rPr lang="en-US"/>
              <a:t>Click to edit Master text styles</a:t>
            </a:r>
          </a:p>
          <a:p>
            <a:pPr lvl="1"/>
            <a:r>
              <a:rPr lang="en-US"/>
              <a:t>Second level</a:t>
            </a:r>
          </a:p>
        </p:txBody>
      </p:sp>
      <p:pic>
        <p:nvPicPr>
          <p:cNvPr id="2" name="Graphic 1">
            <a:extLst>
              <a:ext uri="{FF2B5EF4-FFF2-40B4-BE49-F238E27FC236}">
                <a16:creationId xmlns:a16="http://schemas.microsoft.com/office/drawing/2014/main" id="{A997D967-7D0C-43B1-AF0D-22448F0504AF}"/>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9055106" y="0"/>
            <a:ext cx="3136894" cy="6858000"/>
          </a:xfrm>
          <a:prstGeom prst="rect">
            <a:avLst/>
          </a:prstGeom>
        </p:spPr>
      </p:pic>
      <p:sp>
        <p:nvSpPr>
          <p:cNvPr id="5" name="Title 2">
            <a:extLst>
              <a:ext uri="{FF2B5EF4-FFF2-40B4-BE49-F238E27FC236}">
                <a16:creationId xmlns:a16="http://schemas.microsoft.com/office/drawing/2014/main" id="{9B292CAA-5A7B-44A6-B47D-2FE9F593A944}"/>
              </a:ext>
            </a:extLst>
          </p:cNvPr>
          <p:cNvSpPr>
            <a:spLocks noGrp="1"/>
          </p:cNvSpPr>
          <p:nvPr>
            <p:ph type="title"/>
          </p:nvPr>
        </p:nvSpPr>
        <p:spPr>
          <a:xfrm>
            <a:off x="761999" y="715961"/>
            <a:ext cx="6476999" cy="1189037"/>
          </a:xfrm>
        </p:spPr>
        <p:txBody>
          <a:bodyPr vert="horz" lIns="91440" tIns="45720" rIns="91440" bIns="45720" rtlCol="0" anchor="t">
            <a:normAutofit/>
          </a:bodyPr>
          <a:lstStyle>
            <a:lvl1pPr>
              <a:defRPr lang="en-US" sz="4000" b="1">
                <a:solidFill>
                  <a:schemeClr val="bg1"/>
                </a:solidFill>
                <a:ea typeface="+mn-ea"/>
                <a:cs typeface="+mn-cs"/>
              </a:defRPr>
            </a:lvl1pPr>
          </a:lstStyle>
          <a:p>
            <a:pPr marL="0" lvl="0" indent="0">
              <a:spcBef>
                <a:spcPts val="1000"/>
              </a:spcBef>
              <a:buFont typeface="Arial" panose="020B0604020202020204" pitchFamily="34" charset="0"/>
            </a:pPr>
            <a:r>
              <a:rPr lang="en-US"/>
              <a:t>Click to edit Master title style</a:t>
            </a:r>
            <a:endParaRPr lang="en-US" dirty="0"/>
          </a:p>
        </p:txBody>
      </p:sp>
    </p:spTree>
    <p:extLst>
      <p:ext uri="{BB962C8B-B14F-4D97-AF65-F5344CB8AC3E}">
        <p14:creationId xmlns:p14="http://schemas.microsoft.com/office/powerpoint/2010/main" val="156222528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2240" userDrawn="1">
          <p15:clr>
            <a:srgbClr val="5ACBF0"/>
          </p15:clr>
        </p15:guide>
        <p15:guide id="4" orient="horz" pos="2487" userDrawn="1">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ight Pattern Content Light">
    <p:bg>
      <p:bgPr>
        <a:solidFill>
          <a:schemeClr val="bg1"/>
        </a:solidFill>
        <a:effectLst/>
      </p:bgPr>
    </p:bg>
    <p:spTree>
      <p:nvGrpSpPr>
        <p:cNvPr id="1" name=""/>
        <p:cNvGrpSpPr/>
        <p:nvPr/>
      </p:nvGrpSpPr>
      <p:grpSpPr>
        <a:xfrm>
          <a:off x="0" y="0"/>
          <a:ext cx="0" cy="0"/>
          <a:chOff x="0" y="0"/>
          <a:chExt cx="0" cy="0"/>
        </a:xfrm>
      </p:grpSpPr>
      <p:sp>
        <p:nvSpPr>
          <p:cNvPr id="12" name="Text Placeholder 15">
            <a:extLst>
              <a:ext uri="{FF2B5EF4-FFF2-40B4-BE49-F238E27FC236}">
                <a16:creationId xmlns:a16="http://schemas.microsoft.com/office/drawing/2014/main" id="{E8DBED36-2461-46D0-AF71-79E0064B3758}"/>
              </a:ext>
            </a:extLst>
          </p:cNvPr>
          <p:cNvSpPr>
            <a:spLocks noGrp="1"/>
          </p:cNvSpPr>
          <p:nvPr>
            <p:ph type="body" sz="quarter" idx="11"/>
          </p:nvPr>
        </p:nvSpPr>
        <p:spPr>
          <a:xfrm>
            <a:off x="762000" y="1905000"/>
            <a:ext cx="6477000" cy="3276600"/>
          </a:xfrm>
        </p:spPr>
        <p:txBody>
          <a:bodyPr/>
          <a:lstStyle>
            <a:lvl1pPr marL="0" indent="0">
              <a:buNone/>
              <a:defRPr sz="1800" b="1">
                <a:solidFill>
                  <a:schemeClr val="accent1">
                    <a:lumMod val="50000"/>
                  </a:schemeClr>
                </a:solidFill>
              </a:defRPr>
            </a:lvl1pPr>
            <a:lvl2pPr marL="283464" indent="-283464">
              <a:spcBef>
                <a:spcPts val="1000"/>
              </a:spcBef>
              <a:defRPr sz="1800">
                <a:solidFill>
                  <a:schemeClr val="accent1">
                    <a:lumMod val="50000"/>
                  </a:schemeClr>
                </a:solidFill>
              </a:defRPr>
            </a:lvl2pPr>
          </a:lstStyle>
          <a:p>
            <a:pPr lvl="0"/>
            <a:r>
              <a:rPr lang="en-US"/>
              <a:t>Click to edit Master text styles</a:t>
            </a:r>
          </a:p>
          <a:p>
            <a:pPr lvl="1"/>
            <a:r>
              <a:rPr lang="en-US"/>
              <a:t>Second level</a:t>
            </a:r>
          </a:p>
        </p:txBody>
      </p:sp>
      <p:pic>
        <p:nvPicPr>
          <p:cNvPr id="2" name="Graphic 1">
            <a:extLst>
              <a:ext uri="{FF2B5EF4-FFF2-40B4-BE49-F238E27FC236}">
                <a16:creationId xmlns:a16="http://schemas.microsoft.com/office/drawing/2014/main" id="{A997D967-7D0C-43B1-AF0D-22448F0504AF}"/>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9055106" y="0"/>
            <a:ext cx="3136894" cy="6858000"/>
          </a:xfrm>
          <a:prstGeom prst="rect">
            <a:avLst/>
          </a:prstGeom>
        </p:spPr>
      </p:pic>
      <p:sp>
        <p:nvSpPr>
          <p:cNvPr id="5" name="Title 2">
            <a:extLst>
              <a:ext uri="{FF2B5EF4-FFF2-40B4-BE49-F238E27FC236}">
                <a16:creationId xmlns:a16="http://schemas.microsoft.com/office/drawing/2014/main" id="{9B292CAA-5A7B-44A6-B47D-2FE9F593A944}"/>
              </a:ext>
            </a:extLst>
          </p:cNvPr>
          <p:cNvSpPr>
            <a:spLocks noGrp="1"/>
          </p:cNvSpPr>
          <p:nvPr>
            <p:ph type="title"/>
          </p:nvPr>
        </p:nvSpPr>
        <p:spPr>
          <a:xfrm>
            <a:off x="761999" y="715961"/>
            <a:ext cx="6476999" cy="1189037"/>
          </a:xfrm>
        </p:spPr>
        <p:txBody>
          <a:bodyPr vert="horz" lIns="91440" tIns="45720" rIns="91440" bIns="45720" rtlCol="0" anchor="t">
            <a:normAutofit/>
          </a:bodyPr>
          <a:lstStyle>
            <a:lvl1pPr>
              <a:defRPr lang="en-US" sz="4000" b="1">
                <a:solidFill>
                  <a:schemeClr val="accent1"/>
                </a:solidFill>
                <a:ea typeface="+mn-ea"/>
                <a:cs typeface="+mn-cs"/>
              </a:defRPr>
            </a:lvl1pPr>
          </a:lstStyle>
          <a:p>
            <a:pPr marL="0" lvl="0" indent="0">
              <a:spcBef>
                <a:spcPts val="1000"/>
              </a:spcBef>
              <a:buFont typeface="Arial" panose="020B0604020202020204" pitchFamily="34" charset="0"/>
            </a:pPr>
            <a:r>
              <a:rPr lang="en-US"/>
              <a:t>Click to edit Master title style</a:t>
            </a:r>
            <a:endParaRPr lang="en-US" dirty="0"/>
          </a:p>
        </p:txBody>
      </p:sp>
    </p:spTree>
    <p:extLst>
      <p:ext uri="{BB962C8B-B14F-4D97-AF65-F5344CB8AC3E}">
        <p14:creationId xmlns:p14="http://schemas.microsoft.com/office/powerpoint/2010/main" val="342119218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2240" userDrawn="1">
          <p15:clr>
            <a:srgbClr val="5ACBF0"/>
          </p15:clr>
        </p15:guide>
        <p15:guide id="4" orient="horz" pos="2487" userDrawn="1">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Left Pattern Content">
    <p:bg>
      <p:bgPr>
        <a:solidFill>
          <a:schemeClr val="tx1"/>
        </a:solidFill>
        <a:effectLst/>
      </p:bgPr>
    </p:bg>
    <p:spTree>
      <p:nvGrpSpPr>
        <p:cNvPr id="1" name=""/>
        <p:cNvGrpSpPr/>
        <p:nvPr/>
      </p:nvGrpSpPr>
      <p:grpSpPr>
        <a:xfrm>
          <a:off x="0" y="0"/>
          <a:ext cx="0" cy="0"/>
          <a:chOff x="0" y="0"/>
          <a:chExt cx="0" cy="0"/>
        </a:xfrm>
      </p:grpSpPr>
      <p:sp>
        <p:nvSpPr>
          <p:cNvPr id="12" name="Text Placeholder 15">
            <a:extLst>
              <a:ext uri="{FF2B5EF4-FFF2-40B4-BE49-F238E27FC236}">
                <a16:creationId xmlns:a16="http://schemas.microsoft.com/office/drawing/2014/main" id="{E8DBED36-2461-46D0-AF71-79E0064B3758}"/>
              </a:ext>
            </a:extLst>
          </p:cNvPr>
          <p:cNvSpPr>
            <a:spLocks noGrp="1"/>
          </p:cNvSpPr>
          <p:nvPr>
            <p:ph type="body" sz="quarter" idx="11"/>
          </p:nvPr>
        </p:nvSpPr>
        <p:spPr>
          <a:xfrm>
            <a:off x="4457700" y="1905000"/>
            <a:ext cx="7219043" cy="3276600"/>
          </a:xfrm>
        </p:spPr>
        <p:txBody>
          <a:bodyPr/>
          <a:lstStyle>
            <a:lvl1pPr marL="0" indent="0">
              <a:buNone/>
              <a:defRPr sz="1800" b="1">
                <a:solidFill>
                  <a:schemeClr val="accent1">
                    <a:lumMod val="50000"/>
                  </a:schemeClr>
                </a:solidFill>
              </a:defRPr>
            </a:lvl1pPr>
            <a:lvl2pPr marL="283464" indent="-283464">
              <a:spcBef>
                <a:spcPts val="1000"/>
              </a:spcBef>
              <a:defRPr sz="1800">
                <a:solidFill>
                  <a:schemeClr val="accent1">
                    <a:lumMod val="50000"/>
                  </a:schemeClr>
                </a:solidFill>
              </a:defRPr>
            </a:lvl2pPr>
          </a:lstStyle>
          <a:p>
            <a:pPr lvl="0"/>
            <a:r>
              <a:rPr lang="en-US"/>
              <a:t>Click to edit Master text styles</a:t>
            </a:r>
          </a:p>
          <a:p>
            <a:pPr lvl="1"/>
            <a:r>
              <a:rPr lang="en-US"/>
              <a:t>Second level</a:t>
            </a:r>
          </a:p>
        </p:txBody>
      </p:sp>
      <p:pic>
        <p:nvPicPr>
          <p:cNvPr id="2" name="Graphic 1">
            <a:extLst>
              <a:ext uri="{FF2B5EF4-FFF2-40B4-BE49-F238E27FC236}">
                <a16:creationId xmlns:a16="http://schemas.microsoft.com/office/drawing/2014/main" id="{805C4425-09AC-4097-B868-D49C9D64C8F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03"/>
            <a:ext cx="3720664" cy="6857194"/>
          </a:xfrm>
          <a:prstGeom prst="rect">
            <a:avLst/>
          </a:prstGeom>
        </p:spPr>
      </p:pic>
      <p:sp>
        <p:nvSpPr>
          <p:cNvPr id="5" name="Title 2">
            <a:extLst>
              <a:ext uri="{FF2B5EF4-FFF2-40B4-BE49-F238E27FC236}">
                <a16:creationId xmlns:a16="http://schemas.microsoft.com/office/drawing/2014/main" id="{C6104E15-F449-422E-973A-1899DDF43DE1}"/>
              </a:ext>
            </a:extLst>
          </p:cNvPr>
          <p:cNvSpPr>
            <a:spLocks noGrp="1"/>
          </p:cNvSpPr>
          <p:nvPr>
            <p:ph type="title"/>
          </p:nvPr>
        </p:nvSpPr>
        <p:spPr>
          <a:xfrm>
            <a:off x="4457699" y="715961"/>
            <a:ext cx="7219043" cy="1189037"/>
          </a:xfrm>
        </p:spPr>
        <p:txBody>
          <a:bodyPr vert="horz" lIns="91440" tIns="45720" rIns="91440" bIns="45720" rtlCol="0" anchor="t">
            <a:normAutofit/>
          </a:bodyPr>
          <a:lstStyle>
            <a:lvl1pPr>
              <a:defRPr lang="en-US" sz="4000" b="1">
                <a:solidFill>
                  <a:schemeClr val="accent1"/>
                </a:solidFill>
                <a:ea typeface="+mn-ea"/>
                <a:cs typeface="+mn-cs"/>
              </a:defRPr>
            </a:lvl1pPr>
          </a:lstStyle>
          <a:p>
            <a:pPr marL="0" lvl="0" indent="0">
              <a:spcBef>
                <a:spcPts val="1000"/>
              </a:spcBef>
              <a:buFont typeface="Arial" panose="020B0604020202020204" pitchFamily="34" charset="0"/>
            </a:pPr>
            <a:r>
              <a:rPr lang="en-US"/>
              <a:t>Click to edit Master title style</a:t>
            </a:r>
            <a:endParaRPr lang="en-US" dirty="0"/>
          </a:p>
        </p:txBody>
      </p:sp>
    </p:spTree>
    <p:extLst>
      <p:ext uri="{BB962C8B-B14F-4D97-AF65-F5344CB8AC3E}">
        <p14:creationId xmlns:p14="http://schemas.microsoft.com/office/powerpoint/2010/main" val="19559617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2808" userDrawn="1">
          <p15:clr>
            <a:srgbClr val="5ACBF0"/>
          </p15:clr>
        </p15:guide>
        <p15:guide id="3" orient="horz" pos="2240" userDrawn="1">
          <p15:clr>
            <a:srgbClr val="5ACBF0"/>
          </p15:clr>
        </p15:guide>
        <p15:guide id="4" orient="horz" pos="2487" userDrawn="1">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fetti Content Orange">
    <p:bg>
      <p:bgPr>
        <a:solidFill>
          <a:schemeClr val="accent1"/>
        </a:solidFill>
        <a:effectLst/>
      </p:bgPr>
    </p:bg>
    <p:spTree>
      <p:nvGrpSpPr>
        <p:cNvPr id="1" name=""/>
        <p:cNvGrpSpPr/>
        <p:nvPr/>
      </p:nvGrpSpPr>
      <p:grpSpPr>
        <a:xfrm>
          <a:off x="0" y="0"/>
          <a:ext cx="0" cy="0"/>
          <a:chOff x="0" y="0"/>
          <a:chExt cx="0" cy="0"/>
        </a:xfrm>
      </p:grpSpPr>
      <p:pic>
        <p:nvPicPr>
          <p:cNvPr id="2" name="Graphic 1">
            <a:extLst>
              <a:ext uri="{FF2B5EF4-FFF2-40B4-BE49-F238E27FC236}">
                <a16:creationId xmlns:a16="http://schemas.microsoft.com/office/drawing/2014/main" id="{7470216E-CA87-491C-BBBE-DDFD70D768F5}"/>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94" t="34041" r="11052" b="45480"/>
          <a:stretch/>
        </p:blipFill>
        <p:spPr>
          <a:xfrm>
            <a:off x="-3048" y="35012"/>
            <a:ext cx="12198096" cy="6787977"/>
          </a:xfrm>
          <a:prstGeom prst="rect">
            <a:avLst/>
          </a:prstGeom>
        </p:spPr>
      </p:pic>
      <p:sp>
        <p:nvSpPr>
          <p:cNvPr id="5" name="Title 1">
            <a:extLst>
              <a:ext uri="{FF2B5EF4-FFF2-40B4-BE49-F238E27FC236}">
                <a16:creationId xmlns:a16="http://schemas.microsoft.com/office/drawing/2014/main" id="{3D9303A2-B30A-054C-B809-053B909E125F}"/>
              </a:ext>
            </a:extLst>
          </p:cNvPr>
          <p:cNvSpPr>
            <a:spLocks noGrp="1"/>
          </p:cNvSpPr>
          <p:nvPr>
            <p:ph type="title" hasCustomPrompt="1"/>
          </p:nvPr>
        </p:nvSpPr>
        <p:spPr>
          <a:xfrm>
            <a:off x="1525301" y="1995467"/>
            <a:ext cx="9141397" cy="615553"/>
          </a:xfrm>
          <a:noFill/>
        </p:spPr>
        <p:txBody>
          <a:bodyPr wrap="square" lIns="0" tIns="0" rIns="0" bIns="0" anchor="b" anchorCtr="0">
            <a:spAutoFit/>
          </a:bodyPr>
          <a:lstStyle>
            <a:lvl1pPr algn="ctr" defTabSz="932742" rtl="0" eaLnBrk="1" latinLnBrk="0" hangingPunct="1">
              <a:lnSpc>
                <a:spcPct val="100000"/>
              </a:lnSpc>
              <a:spcBef>
                <a:spcPct val="0"/>
              </a:spcBef>
              <a:buNone/>
              <a:defRPr lang="en-US" sz="4000" b="1" i="0" kern="1200" cap="none" spc="-50" baseline="0" dirty="0">
                <a:ln w="3175">
                  <a:noFill/>
                </a:ln>
                <a:solidFill>
                  <a:schemeClr val="tx1"/>
                </a:solidFill>
                <a:effectLst/>
                <a:latin typeface="+mj-lt"/>
                <a:ea typeface="+mn-ea"/>
                <a:cs typeface="Segoe UI" pitchFamily="34" charset="0"/>
              </a:defRPr>
            </a:lvl1pPr>
          </a:lstStyle>
          <a:p>
            <a:r>
              <a:rPr lang="en-US" dirty="0"/>
              <a:t>Section title with border</a:t>
            </a:r>
          </a:p>
        </p:txBody>
      </p:sp>
      <p:sp>
        <p:nvSpPr>
          <p:cNvPr id="6" name="Text Placeholder 4">
            <a:extLst>
              <a:ext uri="{FF2B5EF4-FFF2-40B4-BE49-F238E27FC236}">
                <a16:creationId xmlns:a16="http://schemas.microsoft.com/office/drawing/2014/main" id="{10F58DD1-3970-D84D-8040-EF33B0971D59}"/>
              </a:ext>
            </a:extLst>
          </p:cNvPr>
          <p:cNvSpPr>
            <a:spLocks noGrp="1"/>
          </p:cNvSpPr>
          <p:nvPr>
            <p:ph type="body" sz="quarter" idx="12" hasCustomPrompt="1"/>
          </p:nvPr>
        </p:nvSpPr>
        <p:spPr>
          <a:xfrm>
            <a:off x="2196307" y="3260705"/>
            <a:ext cx="7799387" cy="1534757"/>
          </a:xfrm>
          <a:prstGeom prst="rect">
            <a:avLst/>
          </a:prstGeom>
          <a:noFill/>
        </p:spPr>
        <p:txBody>
          <a:bodyPr wrap="square" lIns="0" tIns="0" rIns="0" bIns="0">
            <a:noAutofit/>
          </a:bodyPr>
          <a:lstStyle>
            <a:lvl1pPr marL="0" indent="0" algn="ctr">
              <a:spcBef>
                <a:spcPts val="0"/>
              </a:spcBef>
              <a:spcAft>
                <a:spcPts val="0"/>
              </a:spcAft>
              <a:buFont typeface="Arial" panose="020B0604020202020204" pitchFamily="34" charset="0"/>
              <a:buNone/>
              <a:defRPr lang="en-US" sz="1800" kern="1200" dirty="0">
                <a:solidFill>
                  <a:schemeClr val="tx1"/>
                </a:solidFill>
                <a:latin typeface="+mn-lt"/>
                <a:ea typeface="+mn-ea"/>
                <a:cs typeface="+mn-cs"/>
              </a:defRPr>
            </a:lvl1pPr>
          </a:lstStyle>
          <a:p>
            <a:pPr lvl="0"/>
            <a:r>
              <a:rPr lang="en-US" dirty="0"/>
              <a:t>Insert content here</a:t>
            </a:r>
          </a:p>
        </p:txBody>
      </p:sp>
    </p:spTree>
    <p:extLst>
      <p:ext uri="{BB962C8B-B14F-4D97-AF65-F5344CB8AC3E}">
        <p14:creationId xmlns:p14="http://schemas.microsoft.com/office/powerpoint/2010/main" val="1901871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2243" userDrawn="1">
          <p15:clr>
            <a:srgbClr val="5ACBF0"/>
          </p15:clr>
        </p15:guide>
        <p15:guide id="4" orient="horz" pos="2488" userDrawn="1">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fetti Content Green">
    <p:bg>
      <p:bgPr>
        <a:solidFill>
          <a:schemeClr val="accent5"/>
        </a:solidFill>
        <a:effectLst/>
      </p:bgPr>
    </p:bg>
    <p:spTree>
      <p:nvGrpSpPr>
        <p:cNvPr id="1" name=""/>
        <p:cNvGrpSpPr/>
        <p:nvPr/>
      </p:nvGrpSpPr>
      <p:grpSpPr>
        <a:xfrm>
          <a:off x="0" y="0"/>
          <a:ext cx="0" cy="0"/>
          <a:chOff x="0" y="0"/>
          <a:chExt cx="0" cy="0"/>
        </a:xfrm>
      </p:grpSpPr>
      <p:pic>
        <p:nvPicPr>
          <p:cNvPr id="2" name="Graphic 1">
            <a:extLst>
              <a:ext uri="{FF2B5EF4-FFF2-40B4-BE49-F238E27FC236}">
                <a16:creationId xmlns:a16="http://schemas.microsoft.com/office/drawing/2014/main" id="{7470216E-CA87-491C-BBBE-DDFD70D768F5}"/>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94" t="34041" r="11052" b="45480"/>
          <a:stretch/>
        </p:blipFill>
        <p:spPr>
          <a:xfrm>
            <a:off x="-3048" y="35012"/>
            <a:ext cx="12198096" cy="6787977"/>
          </a:xfrm>
          <a:prstGeom prst="rect">
            <a:avLst/>
          </a:prstGeom>
        </p:spPr>
      </p:pic>
      <p:sp>
        <p:nvSpPr>
          <p:cNvPr id="5" name="Title 1">
            <a:extLst>
              <a:ext uri="{FF2B5EF4-FFF2-40B4-BE49-F238E27FC236}">
                <a16:creationId xmlns:a16="http://schemas.microsoft.com/office/drawing/2014/main" id="{3D9303A2-B30A-054C-B809-053B909E125F}"/>
              </a:ext>
            </a:extLst>
          </p:cNvPr>
          <p:cNvSpPr>
            <a:spLocks noGrp="1"/>
          </p:cNvSpPr>
          <p:nvPr>
            <p:ph type="title" hasCustomPrompt="1"/>
          </p:nvPr>
        </p:nvSpPr>
        <p:spPr>
          <a:xfrm>
            <a:off x="1525301" y="1995467"/>
            <a:ext cx="9141397" cy="615553"/>
          </a:xfrm>
          <a:noFill/>
        </p:spPr>
        <p:txBody>
          <a:bodyPr wrap="square" lIns="0" tIns="0" rIns="0" bIns="0" anchor="b" anchorCtr="0">
            <a:spAutoFit/>
          </a:bodyPr>
          <a:lstStyle>
            <a:lvl1pPr algn="ctr" defTabSz="932742" rtl="0" eaLnBrk="1" latinLnBrk="0" hangingPunct="1">
              <a:lnSpc>
                <a:spcPct val="100000"/>
              </a:lnSpc>
              <a:spcBef>
                <a:spcPct val="0"/>
              </a:spcBef>
              <a:buNone/>
              <a:defRPr lang="en-US" sz="4000" b="1" i="0" kern="1200" cap="none" spc="-50" baseline="0" dirty="0">
                <a:ln w="3175">
                  <a:noFill/>
                </a:ln>
                <a:solidFill>
                  <a:schemeClr val="tx1"/>
                </a:solidFill>
                <a:effectLst/>
                <a:latin typeface="+mj-lt"/>
                <a:ea typeface="+mn-ea"/>
                <a:cs typeface="Segoe UI" pitchFamily="34" charset="0"/>
              </a:defRPr>
            </a:lvl1pPr>
          </a:lstStyle>
          <a:p>
            <a:r>
              <a:rPr lang="en-US" dirty="0"/>
              <a:t>Section title with border</a:t>
            </a:r>
          </a:p>
        </p:txBody>
      </p:sp>
      <p:sp>
        <p:nvSpPr>
          <p:cNvPr id="6" name="Text Placeholder 4">
            <a:extLst>
              <a:ext uri="{FF2B5EF4-FFF2-40B4-BE49-F238E27FC236}">
                <a16:creationId xmlns:a16="http://schemas.microsoft.com/office/drawing/2014/main" id="{10F58DD1-3970-D84D-8040-EF33B0971D59}"/>
              </a:ext>
            </a:extLst>
          </p:cNvPr>
          <p:cNvSpPr>
            <a:spLocks noGrp="1"/>
          </p:cNvSpPr>
          <p:nvPr>
            <p:ph type="body" sz="quarter" idx="12" hasCustomPrompt="1"/>
          </p:nvPr>
        </p:nvSpPr>
        <p:spPr>
          <a:xfrm>
            <a:off x="2196307" y="3260705"/>
            <a:ext cx="7799387" cy="1534757"/>
          </a:xfrm>
          <a:prstGeom prst="rect">
            <a:avLst/>
          </a:prstGeom>
          <a:noFill/>
        </p:spPr>
        <p:txBody>
          <a:bodyPr wrap="square" lIns="0" tIns="0" rIns="0" bIns="0">
            <a:noAutofit/>
          </a:bodyPr>
          <a:lstStyle>
            <a:lvl1pPr marL="0" indent="0" algn="ctr">
              <a:spcBef>
                <a:spcPts val="0"/>
              </a:spcBef>
              <a:spcAft>
                <a:spcPts val="0"/>
              </a:spcAft>
              <a:buFont typeface="Arial" panose="020B0604020202020204" pitchFamily="34" charset="0"/>
              <a:buNone/>
              <a:defRPr lang="en-US" sz="1800" kern="1200" dirty="0">
                <a:solidFill>
                  <a:schemeClr val="tx1"/>
                </a:solidFill>
                <a:latin typeface="+mn-lt"/>
                <a:ea typeface="+mn-ea"/>
                <a:cs typeface="+mn-cs"/>
              </a:defRPr>
            </a:lvl1pPr>
          </a:lstStyle>
          <a:p>
            <a:pPr lvl="0"/>
            <a:r>
              <a:rPr lang="en-US" dirty="0"/>
              <a:t>Insert content here</a:t>
            </a:r>
          </a:p>
        </p:txBody>
      </p:sp>
    </p:spTree>
    <p:extLst>
      <p:ext uri="{BB962C8B-B14F-4D97-AF65-F5344CB8AC3E}">
        <p14:creationId xmlns:p14="http://schemas.microsoft.com/office/powerpoint/2010/main" val="16488731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2243" userDrawn="1">
          <p15:clr>
            <a:srgbClr val="5ACBF0"/>
          </p15:clr>
        </p15:guide>
        <p15:guide id="4" orient="horz" pos="2488" userDrawn="1">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ottom Pattern Black">
    <p:bg>
      <p:bgPr>
        <a:solidFill>
          <a:schemeClr val="accent4"/>
        </a:solidFill>
        <a:effectLst/>
      </p:bgPr>
    </p:bg>
    <p:spTree>
      <p:nvGrpSpPr>
        <p:cNvPr id="1" name=""/>
        <p:cNvGrpSpPr/>
        <p:nvPr/>
      </p:nvGrpSpPr>
      <p:grpSpPr>
        <a:xfrm>
          <a:off x="0" y="0"/>
          <a:ext cx="0" cy="0"/>
          <a:chOff x="0" y="0"/>
          <a:chExt cx="0" cy="0"/>
        </a:xfrm>
      </p:grpSpPr>
      <p:sp>
        <p:nvSpPr>
          <p:cNvPr id="14" name="Text Placeholder 4">
            <a:extLst>
              <a:ext uri="{FF2B5EF4-FFF2-40B4-BE49-F238E27FC236}">
                <a16:creationId xmlns:a16="http://schemas.microsoft.com/office/drawing/2014/main" id="{1EEF53A4-35A6-4E43-B220-67DA381C5910}"/>
              </a:ext>
            </a:extLst>
          </p:cNvPr>
          <p:cNvSpPr>
            <a:spLocks noGrp="1"/>
          </p:cNvSpPr>
          <p:nvPr>
            <p:ph type="body" sz="quarter" idx="12" hasCustomPrompt="1"/>
          </p:nvPr>
        </p:nvSpPr>
        <p:spPr>
          <a:xfrm>
            <a:off x="2196307" y="3260705"/>
            <a:ext cx="7799387" cy="1534757"/>
          </a:xfrm>
          <a:prstGeom prst="rect">
            <a:avLst/>
          </a:prstGeom>
          <a:noFill/>
        </p:spPr>
        <p:txBody>
          <a:bodyPr wrap="square" lIns="0" tIns="0" rIns="0" bIns="0">
            <a:noAutofit/>
          </a:bodyPr>
          <a:lstStyle>
            <a:lvl1pPr marL="0" indent="0" algn="ctr">
              <a:spcBef>
                <a:spcPts val="0"/>
              </a:spcBef>
              <a:spcAft>
                <a:spcPts val="0"/>
              </a:spcAft>
              <a:buFont typeface="Arial" panose="020B0604020202020204" pitchFamily="34" charset="0"/>
              <a:buNone/>
              <a:defRPr lang="en-US" sz="1800" kern="1200" dirty="0">
                <a:solidFill>
                  <a:schemeClr val="accent1">
                    <a:lumMod val="75000"/>
                  </a:schemeClr>
                </a:solidFill>
                <a:latin typeface="+mn-lt"/>
                <a:ea typeface="+mn-ea"/>
                <a:cs typeface="+mn-cs"/>
              </a:defRPr>
            </a:lvl1pPr>
          </a:lstStyle>
          <a:p>
            <a:pPr lvl="0"/>
            <a:r>
              <a:rPr lang="en-US"/>
              <a:t>Insert content here</a:t>
            </a:r>
          </a:p>
        </p:txBody>
      </p:sp>
      <p:sp>
        <p:nvSpPr>
          <p:cNvPr id="5" name="Title 1">
            <a:extLst>
              <a:ext uri="{FF2B5EF4-FFF2-40B4-BE49-F238E27FC236}">
                <a16:creationId xmlns:a16="http://schemas.microsoft.com/office/drawing/2014/main" id="{07724906-4405-47F4-B533-7291B003B0A2}"/>
              </a:ext>
            </a:extLst>
          </p:cNvPr>
          <p:cNvSpPr>
            <a:spLocks noGrp="1"/>
          </p:cNvSpPr>
          <p:nvPr>
            <p:ph type="title" hasCustomPrompt="1"/>
          </p:nvPr>
        </p:nvSpPr>
        <p:spPr>
          <a:xfrm>
            <a:off x="1525301" y="1995467"/>
            <a:ext cx="9141397" cy="615553"/>
          </a:xfrm>
          <a:noFill/>
        </p:spPr>
        <p:txBody>
          <a:bodyPr wrap="square" lIns="0" tIns="0" rIns="0" bIns="0" anchor="b" anchorCtr="0">
            <a:spAutoFit/>
          </a:bodyPr>
          <a:lstStyle>
            <a:lvl1pPr algn="ctr" defTabSz="932742" rtl="0" eaLnBrk="1" latinLnBrk="0" hangingPunct="1">
              <a:lnSpc>
                <a:spcPct val="100000"/>
              </a:lnSpc>
              <a:spcBef>
                <a:spcPct val="0"/>
              </a:spcBef>
              <a:buNone/>
              <a:defRPr lang="en-US" sz="4000" b="1" i="0" kern="1200" cap="none" spc="-50" baseline="0" dirty="0">
                <a:ln w="3175">
                  <a:noFill/>
                </a:ln>
                <a:solidFill>
                  <a:schemeClr val="accent1"/>
                </a:solidFill>
                <a:effectLst/>
                <a:latin typeface="+mj-lt"/>
                <a:ea typeface="+mn-ea"/>
                <a:cs typeface="Segoe UI" pitchFamily="34" charset="0"/>
              </a:defRPr>
            </a:lvl1pPr>
          </a:lstStyle>
          <a:p>
            <a:pPr lvl="0"/>
            <a:r>
              <a:rPr lang="en-US" dirty="0"/>
              <a:t>Click to edit Master text styles</a:t>
            </a:r>
          </a:p>
        </p:txBody>
      </p:sp>
      <p:pic>
        <p:nvPicPr>
          <p:cNvPr id="3" name="Graphic 2">
            <a:extLst>
              <a:ext uri="{FF2B5EF4-FFF2-40B4-BE49-F238E27FC236}">
                <a16:creationId xmlns:a16="http://schemas.microsoft.com/office/drawing/2014/main" id="{F781D833-01F3-4F75-8F62-D60039CA3703}"/>
              </a:ext>
            </a:extLst>
          </p:cNvPr>
          <p:cNvPicPr>
            <a:picLocks noChangeAspect="1"/>
          </p:cNvPicPr>
          <p:nvPr userDrawn="1"/>
        </p:nvPicPr>
        <p:blipFill>
          <a:blip r:embed="rId2">
            <a:alphaModFix amt="50000"/>
            <a:extLst>
              <a:ext uri="{96DAC541-7B7A-43D3-8B79-37D633B846F1}">
                <asvg:svgBlip xmlns:asvg="http://schemas.microsoft.com/office/drawing/2016/SVG/main" r:embed="rId3"/>
              </a:ext>
            </a:extLst>
          </a:blip>
          <a:stretch>
            <a:fillRect/>
          </a:stretch>
        </p:blipFill>
        <p:spPr>
          <a:xfrm>
            <a:off x="0" y="5791200"/>
            <a:ext cx="12192000" cy="1066800"/>
          </a:xfrm>
          <a:prstGeom prst="rect">
            <a:avLst/>
          </a:prstGeom>
        </p:spPr>
      </p:pic>
    </p:spTree>
    <p:extLst>
      <p:ext uri="{BB962C8B-B14F-4D97-AF65-F5344CB8AC3E}">
        <p14:creationId xmlns:p14="http://schemas.microsoft.com/office/powerpoint/2010/main" val="12739451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accent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364696-E1F3-49EF-AEC8-730A16D9A23F}" type="datetimeFigureOut">
              <a:rPr lang="en-US" altLang="en-US" smtClean="0"/>
              <a:pPr/>
              <a:t>4/4/2024</a:t>
            </a:fld>
            <a:endParaRPr lang="en-US" alt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lt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402A1B0-4691-41D9-84E0-69D594EAA3FE}" type="slidenum">
              <a:rPr lang="en-US" altLang="en-US" smtClean="0"/>
              <a:pPr/>
              <a:t>‹#›</a:t>
            </a:fld>
            <a:endParaRPr lang="en-US" altLang="en-US" dirty="0"/>
          </a:p>
        </p:txBody>
      </p:sp>
    </p:spTree>
    <p:extLst>
      <p:ext uri="{BB962C8B-B14F-4D97-AF65-F5344CB8AC3E}">
        <p14:creationId xmlns:p14="http://schemas.microsoft.com/office/powerpoint/2010/main" val="3991899034"/>
      </p:ext>
    </p:extLst>
  </p:cSld>
  <p:clrMap bg1="dk1" tx1="lt1" bg2="dk2" tx2="lt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7" r:id="rId5"/>
    <p:sldLayoutId id="2147483710" r:id="rId6"/>
    <p:sldLayoutId id="2147483716" r:id="rId7"/>
    <p:sldLayoutId id="2147483718" r:id="rId8"/>
    <p:sldLayoutId id="2147483712" r:id="rId9"/>
    <p:sldLayoutId id="2147483713" r:id="rId10"/>
    <p:sldLayoutId id="2147483714" r:id="rId11"/>
    <p:sldLayoutId id="2147483715"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1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168E5CF-FC82-40DA-8E6D-0BFF887BD80E}"/>
              </a:ext>
            </a:extLst>
          </p:cNvPr>
          <p:cNvSpPr>
            <a:spLocks noGrp="1"/>
          </p:cNvSpPr>
          <p:nvPr>
            <p:ph type="title"/>
          </p:nvPr>
        </p:nvSpPr>
        <p:spPr/>
        <p:txBody>
          <a:bodyPr anchor="ctr"/>
          <a:lstStyle/>
          <a:p>
            <a:r>
              <a:rPr lang="en-US" dirty="0"/>
              <a:t>Monthly Session Report(BCK162)</a:t>
            </a:r>
          </a:p>
        </p:txBody>
      </p:sp>
    </p:spTree>
    <p:extLst>
      <p:ext uri="{BB962C8B-B14F-4D97-AF65-F5344CB8AC3E}">
        <p14:creationId xmlns:p14="http://schemas.microsoft.com/office/powerpoint/2010/main" val="4152393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8C5EA60-12FC-4FB7-9CED-CDC28177F4B1}"/>
              </a:ext>
            </a:extLst>
          </p:cNvPr>
          <p:cNvSpPr>
            <a:spLocks noGrp="1"/>
          </p:cNvSpPr>
          <p:nvPr>
            <p:ph type="title"/>
          </p:nvPr>
        </p:nvSpPr>
        <p:spPr/>
        <p:txBody>
          <a:bodyPr/>
          <a:lstStyle/>
          <a:p>
            <a:r>
              <a:rPr lang="en-US" dirty="0"/>
              <a:t>Introduction</a:t>
            </a:r>
          </a:p>
        </p:txBody>
      </p:sp>
      <p:sp>
        <p:nvSpPr>
          <p:cNvPr id="2" name="Text Placeholder 1">
            <a:extLst>
              <a:ext uri="{FF2B5EF4-FFF2-40B4-BE49-F238E27FC236}">
                <a16:creationId xmlns:a16="http://schemas.microsoft.com/office/drawing/2014/main" id="{3F36812B-2065-4A2B-B59B-8957022687BC}"/>
              </a:ext>
            </a:extLst>
          </p:cNvPr>
          <p:cNvSpPr>
            <a:spLocks noGrp="1"/>
          </p:cNvSpPr>
          <p:nvPr>
            <p:ph type="body" sz="quarter" idx="11"/>
          </p:nvPr>
        </p:nvSpPr>
        <p:spPr>
          <a:xfrm>
            <a:off x="762000" y="1904999"/>
            <a:ext cx="6477000" cy="4081463"/>
          </a:xfrm>
        </p:spPr>
        <p:txBody>
          <a:bodyPr vert="horz" lIns="91440" tIns="45720" rIns="91440" bIns="45720" rtlCol="0" anchor="t">
            <a:normAutofit lnSpcReduction="10000"/>
          </a:bodyPr>
          <a:lstStyle/>
          <a:p>
            <a:r>
              <a:rPr lang="en-US" altLang="en-US" dirty="0"/>
              <a:t>Welcome to the comprehensive recap of Batch BCK162's endeavors throughout the month of March 2024. This encapsulation portrays the enriching odyssey of communication enhancement and personal advancement undertaken by the participants, under the esteemed guidance of Trainer </a:t>
            </a:r>
            <a:r>
              <a:rPr lang="en-US" altLang="en-US" dirty="0" err="1"/>
              <a:t>Cibin</a:t>
            </a:r>
            <a:r>
              <a:rPr lang="en-US" altLang="en-US" dirty="0"/>
              <a:t> Sir and Coordinators Sneha and </a:t>
            </a:r>
            <a:r>
              <a:rPr lang="en-US" altLang="en-US" dirty="0" err="1"/>
              <a:t>Shibil</a:t>
            </a:r>
            <a:r>
              <a:rPr lang="en-US" altLang="en-US" dirty="0"/>
              <a:t>. Throughout this period, the participants immersed themselves in a diverse array of activities meticulously crafted to refine their communication prowess, cultivate collaborative spirit, and ignite the flames of creativity. From the art of formal letter composition to the collaborative symphony of storytelling, each session was masterfully curated to provide a fertile ground for intellectual growth, skill refinement, and the nurturing of bonds. Join us as we embark on a journey to unveil the highlights, achievements, and profound insights harvested from the vibrant sessions of March 2024.</a:t>
            </a:r>
          </a:p>
        </p:txBody>
      </p:sp>
    </p:spTree>
    <p:extLst>
      <p:ext uri="{BB962C8B-B14F-4D97-AF65-F5344CB8AC3E}">
        <p14:creationId xmlns:p14="http://schemas.microsoft.com/office/powerpoint/2010/main" val="31740664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D9E38B3-4686-8247-9625-49018D29F408}"/>
              </a:ext>
            </a:extLst>
          </p:cNvPr>
          <p:cNvSpPr>
            <a:spLocks noGrp="1"/>
          </p:cNvSpPr>
          <p:nvPr>
            <p:ph type="title"/>
          </p:nvPr>
        </p:nvSpPr>
        <p:spPr>
          <a:xfrm>
            <a:off x="1525301" y="1309667"/>
            <a:ext cx="9141397" cy="615553"/>
          </a:xfrm>
        </p:spPr>
        <p:txBody>
          <a:bodyPr/>
          <a:lstStyle/>
          <a:p>
            <a:pPr algn="ctr"/>
            <a:r>
              <a:rPr lang="en-US" sz="4000" b="1" dirty="0">
                <a:solidFill>
                  <a:schemeClr val="tx1"/>
                </a:solidFill>
              </a:rPr>
              <a:t>Gratitude to Trainer</a:t>
            </a:r>
          </a:p>
        </p:txBody>
      </p:sp>
      <p:sp>
        <p:nvSpPr>
          <p:cNvPr id="6" name="Text Placeholder 5">
            <a:extLst>
              <a:ext uri="{FF2B5EF4-FFF2-40B4-BE49-F238E27FC236}">
                <a16:creationId xmlns:a16="http://schemas.microsoft.com/office/drawing/2014/main" id="{7DCBA01B-ECA4-4938-872A-B38BEB13AC06}"/>
              </a:ext>
            </a:extLst>
          </p:cNvPr>
          <p:cNvSpPr>
            <a:spLocks noGrp="1"/>
          </p:cNvSpPr>
          <p:nvPr>
            <p:ph type="body" sz="quarter" idx="12"/>
          </p:nvPr>
        </p:nvSpPr>
        <p:spPr>
          <a:xfrm>
            <a:off x="2182020" y="2717780"/>
            <a:ext cx="7547768" cy="3082945"/>
          </a:xfrm>
        </p:spPr>
        <p:txBody>
          <a:bodyPr/>
          <a:lstStyle/>
          <a:p>
            <a:pPr algn="just"/>
            <a:r>
              <a:rPr lang="en-US" dirty="0">
                <a:solidFill>
                  <a:schemeClr val="tx1"/>
                </a:solidFill>
              </a:rPr>
              <a:t>We extend our deepest gratitude to our revered trainer </a:t>
            </a:r>
            <a:r>
              <a:rPr lang="en-US" dirty="0" err="1">
                <a:solidFill>
                  <a:schemeClr val="tx1"/>
                </a:solidFill>
              </a:rPr>
              <a:t>Cibin</a:t>
            </a:r>
            <a:r>
              <a:rPr lang="en-US" dirty="0">
                <a:solidFill>
                  <a:schemeClr val="tx1"/>
                </a:solidFill>
              </a:rPr>
              <a:t> Sir, for his unwavering dedication, invaluable guidance, and profound expertise that have illuminated our journey throughout the communication sessions. Your steadfast commitment to nurturing our growth and development has left an indelible mark on our hearts and minds. The knowledge and skills you have generously shared with us have empowered us to navigate the realms of effective communication with confidence and grace. Your passion for imparting knowledge and your unwavering support have transformed our learning experience into a truly enriching and unforgettable one. We are immensely grateful to </a:t>
            </a:r>
            <a:r>
              <a:rPr lang="en-US" dirty="0" err="1">
                <a:solidFill>
                  <a:schemeClr val="tx1"/>
                </a:solidFill>
              </a:rPr>
              <a:t>you,Cibin</a:t>
            </a:r>
            <a:r>
              <a:rPr lang="en-US" dirty="0">
                <a:solidFill>
                  <a:schemeClr val="tx1"/>
                </a:solidFill>
              </a:rPr>
              <a:t> Sir, for being a beacon of inspiration and guidance to us all. Your impact extends far beyond the classroom, shaping us into better communicators and individuals.</a:t>
            </a:r>
          </a:p>
        </p:txBody>
      </p:sp>
    </p:spTree>
    <p:extLst>
      <p:ext uri="{BB962C8B-B14F-4D97-AF65-F5344CB8AC3E}">
        <p14:creationId xmlns:p14="http://schemas.microsoft.com/office/powerpoint/2010/main" val="852308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CE50E06-E63E-4F56-A2A4-9E76FE39B5A4}"/>
              </a:ext>
            </a:extLst>
          </p:cNvPr>
          <p:cNvSpPr>
            <a:spLocks noGrp="1"/>
          </p:cNvSpPr>
          <p:nvPr>
            <p:ph type="title"/>
          </p:nvPr>
        </p:nvSpPr>
        <p:spPr/>
        <p:txBody>
          <a:bodyPr/>
          <a:lstStyle/>
          <a:p>
            <a:r>
              <a:rPr lang="en-US" dirty="0"/>
              <a:t>Overview</a:t>
            </a:r>
          </a:p>
        </p:txBody>
      </p:sp>
      <p:sp>
        <p:nvSpPr>
          <p:cNvPr id="3" name="Text Placeholder 2">
            <a:extLst>
              <a:ext uri="{FF2B5EF4-FFF2-40B4-BE49-F238E27FC236}">
                <a16:creationId xmlns:a16="http://schemas.microsoft.com/office/drawing/2014/main" id="{00F984E2-31A5-468B-BDD2-9BF3D346F298}"/>
              </a:ext>
            </a:extLst>
          </p:cNvPr>
          <p:cNvSpPr>
            <a:spLocks noGrp="1"/>
          </p:cNvSpPr>
          <p:nvPr>
            <p:ph type="body" sz="quarter" idx="11"/>
          </p:nvPr>
        </p:nvSpPr>
        <p:spPr>
          <a:xfrm>
            <a:off x="762000" y="1905000"/>
            <a:ext cx="5334000" cy="3276600"/>
          </a:xfrm>
        </p:spPr>
        <p:txBody>
          <a:bodyPr>
            <a:normAutofit/>
          </a:bodyPr>
          <a:lstStyle/>
          <a:p>
            <a:r>
              <a:rPr lang="en-US" dirty="0"/>
              <a:t>During March, Batch BCK162 experienced a sequence of stimulating and fruitful communication sessions guided by Trainer </a:t>
            </a:r>
            <a:r>
              <a:rPr lang="en-US" dirty="0" err="1"/>
              <a:t>Cibin</a:t>
            </a:r>
            <a:r>
              <a:rPr lang="en-US" dirty="0"/>
              <a:t> Sir and Coordinators Sneha and Muhammed </a:t>
            </a:r>
            <a:r>
              <a:rPr lang="en-US" dirty="0" err="1"/>
              <a:t>Shibil</a:t>
            </a:r>
            <a:r>
              <a:rPr lang="en-US" dirty="0"/>
              <a:t>, where participants engaged in diverse activities geared towards improving their communication, collaboration, and creativity abilities.</a:t>
            </a:r>
          </a:p>
        </p:txBody>
      </p:sp>
      <p:pic>
        <p:nvPicPr>
          <p:cNvPr id="4" name="Picture Placeholder 3">
            <a:extLst>
              <a:ext uri="{FF2B5EF4-FFF2-40B4-BE49-F238E27FC236}">
                <a16:creationId xmlns:a16="http://schemas.microsoft.com/office/drawing/2014/main" id="{2C433AC5-B693-AD6F-FC57-77B96E7FF640}"/>
              </a:ext>
            </a:extLst>
          </p:cNvPr>
          <p:cNvPicPr>
            <a:picLocks noGrp="1" noChangeAspect="1"/>
          </p:cNvPicPr>
          <p:nvPr>
            <p:ph type="pic" sz="quarter" idx="10"/>
          </p:nvPr>
        </p:nvPicPr>
        <p:blipFill>
          <a:blip r:embed="rId2"/>
          <a:srcRect l="310" r="310"/>
          <a:stretch>
            <a:fillRect/>
          </a:stretch>
        </p:blipFill>
        <p:spPr>
          <a:xfrm>
            <a:off x="6858000" y="715962"/>
            <a:ext cx="4572000" cy="5227637"/>
          </a:xfrm>
          <a:solidFill>
            <a:schemeClr val="accent4">
              <a:lumMod val="75000"/>
            </a:schemeClr>
          </a:solidFill>
        </p:spPr>
      </p:pic>
    </p:spTree>
    <p:extLst>
      <p:ext uri="{BB962C8B-B14F-4D97-AF65-F5344CB8AC3E}">
        <p14:creationId xmlns:p14="http://schemas.microsoft.com/office/powerpoint/2010/main" val="18114107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48FBE6B-DC67-4E64-80F4-CADE978D2FE3}"/>
              </a:ext>
            </a:extLst>
          </p:cNvPr>
          <p:cNvSpPr>
            <a:spLocks noGrp="1"/>
          </p:cNvSpPr>
          <p:nvPr>
            <p:ph type="title"/>
          </p:nvPr>
        </p:nvSpPr>
        <p:spPr/>
        <p:txBody>
          <a:bodyPr/>
          <a:lstStyle/>
          <a:p>
            <a:r>
              <a:rPr lang="en-US" dirty="0"/>
              <a:t>Activity</a:t>
            </a:r>
          </a:p>
        </p:txBody>
      </p:sp>
      <p:graphicFrame>
        <p:nvGraphicFramePr>
          <p:cNvPr id="7" name="Group 85">
            <a:extLst>
              <a:ext uri="{FF2B5EF4-FFF2-40B4-BE49-F238E27FC236}">
                <a16:creationId xmlns:a16="http://schemas.microsoft.com/office/drawing/2014/main" id="{AD3D3348-39B0-440D-88BE-1A8FA9891931}"/>
              </a:ext>
            </a:extLst>
          </p:cNvPr>
          <p:cNvGraphicFramePr>
            <a:graphicFrameLocks/>
          </p:cNvGraphicFramePr>
          <p:nvPr>
            <p:extLst>
              <p:ext uri="{D42A27DB-BD31-4B8C-83A1-F6EECF244321}">
                <p14:modId xmlns:p14="http://schemas.microsoft.com/office/powerpoint/2010/main" val="1660198148"/>
              </p:ext>
            </p:extLst>
          </p:nvPr>
        </p:nvGraphicFramePr>
        <p:xfrm>
          <a:off x="871538" y="2590800"/>
          <a:ext cx="10558462" cy="2035155"/>
        </p:xfrm>
        <a:graphic>
          <a:graphicData uri="http://schemas.openxmlformats.org/drawingml/2006/table">
            <a:tbl>
              <a:tblPr firstRow="1"/>
              <a:tblGrid>
                <a:gridCol w="1728207">
                  <a:extLst>
                    <a:ext uri="{9D8B030D-6E8A-4147-A177-3AD203B41FA5}">
                      <a16:colId xmlns:a16="http://schemas.microsoft.com/office/drawing/2014/main" val="20000"/>
                    </a:ext>
                  </a:extLst>
                </a:gridCol>
                <a:gridCol w="1766051">
                  <a:extLst>
                    <a:ext uri="{9D8B030D-6E8A-4147-A177-3AD203B41FA5}">
                      <a16:colId xmlns:a16="http://schemas.microsoft.com/office/drawing/2014/main" val="20001"/>
                    </a:ext>
                  </a:extLst>
                </a:gridCol>
                <a:gridCol w="1766051">
                  <a:extLst>
                    <a:ext uri="{9D8B030D-6E8A-4147-A177-3AD203B41FA5}">
                      <a16:colId xmlns:a16="http://schemas.microsoft.com/office/drawing/2014/main" val="20002"/>
                    </a:ext>
                  </a:extLst>
                </a:gridCol>
                <a:gridCol w="1766051">
                  <a:extLst>
                    <a:ext uri="{9D8B030D-6E8A-4147-A177-3AD203B41FA5}">
                      <a16:colId xmlns:a16="http://schemas.microsoft.com/office/drawing/2014/main" val="20003"/>
                    </a:ext>
                  </a:extLst>
                </a:gridCol>
                <a:gridCol w="1766051">
                  <a:extLst>
                    <a:ext uri="{9D8B030D-6E8A-4147-A177-3AD203B41FA5}">
                      <a16:colId xmlns:a16="http://schemas.microsoft.com/office/drawing/2014/main" val="20004"/>
                    </a:ext>
                  </a:extLst>
                </a:gridCol>
                <a:gridCol w="1766051">
                  <a:extLst>
                    <a:ext uri="{9D8B030D-6E8A-4147-A177-3AD203B41FA5}">
                      <a16:colId xmlns:a16="http://schemas.microsoft.com/office/drawing/2014/main" val="20005"/>
                    </a:ext>
                  </a:extLst>
                </a:gridCol>
              </a:tblGrid>
              <a:tr h="209243">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sz="2000" b="1" i="0" u="none" strike="noStrike" cap="none" normalizeH="0" baseline="0" dirty="0">
                          <a:ln>
                            <a:noFill/>
                          </a:ln>
                          <a:solidFill>
                            <a:schemeClr val="tx1"/>
                          </a:solidFill>
                          <a:effectLst/>
                          <a:latin typeface="+mn-lt"/>
                        </a:rPr>
                        <a:t>1</a:t>
                      </a:r>
                      <a:r>
                        <a:rPr kumimoji="0" lang="en-US" sz="2000" b="1" i="0" u="none" strike="noStrike" cap="none" normalizeH="0" baseline="30000" dirty="0">
                          <a:ln>
                            <a:noFill/>
                          </a:ln>
                          <a:solidFill>
                            <a:schemeClr val="tx1"/>
                          </a:solidFill>
                          <a:effectLst/>
                          <a:latin typeface="+mn-lt"/>
                        </a:rPr>
                        <a:t>st</a:t>
                      </a:r>
                      <a:r>
                        <a:rPr kumimoji="0" lang="en-US" sz="1400" b="1" i="0" u="none" strike="noStrike" cap="none" normalizeH="0" baseline="0" dirty="0">
                          <a:ln>
                            <a:noFill/>
                          </a:ln>
                          <a:solidFill>
                            <a:schemeClr val="tx1"/>
                          </a:solidFill>
                          <a:effectLst/>
                          <a:latin typeface="+mn-lt"/>
                        </a:rPr>
                        <a:t> </a:t>
                      </a:r>
                    </a:p>
                  </a:txBody>
                  <a:tcPr anchor="ctr" horzOverflow="overflow">
                    <a:lnL w="28575" cap="flat" cmpd="sng" algn="ctr">
                      <a:noFill/>
                      <a:prstDash val="solid"/>
                      <a:round/>
                      <a:headEnd type="none" w="med" len="med"/>
                      <a:tailEnd type="none" w="med" len="med"/>
                    </a:lnL>
                    <a:lnR w="6350" cap="flat" cmpd="sng" algn="ctr">
                      <a:solidFill>
                        <a:schemeClr val="tx2">
                          <a:lumMod val="90000"/>
                        </a:schemeClr>
                      </a:solid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sz="2000" b="1" i="0" u="none" strike="noStrike" cap="none" normalizeH="0" baseline="0" dirty="0">
                          <a:ln>
                            <a:noFill/>
                          </a:ln>
                          <a:solidFill>
                            <a:schemeClr val="tx1"/>
                          </a:solidFill>
                          <a:effectLst/>
                          <a:latin typeface="+mn-lt"/>
                        </a:rPr>
                        <a:t>2</a:t>
                      </a:r>
                      <a:r>
                        <a:rPr kumimoji="0" lang="en-US" sz="2000" b="1" i="0" u="none" strike="noStrike" cap="none" normalizeH="0" baseline="30000" dirty="0">
                          <a:ln>
                            <a:noFill/>
                          </a:ln>
                          <a:solidFill>
                            <a:schemeClr val="tx1"/>
                          </a:solidFill>
                          <a:effectLst/>
                          <a:latin typeface="+mn-lt"/>
                        </a:rPr>
                        <a:t>nd</a:t>
                      </a:r>
                      <a:r>
                        <a:rPr kumimoji="0" lang="en-US" sz="1400" b="1" i="0" u="none" strike="noStrike" cap="none" normalizeH="0" baseline="0" dirty="0">
                          <a:ln>
                            <a:noFill/>
                          </a:ln>
                          <a:solidFill>
                            <a:schemeClr val="tx1"/>
                          </a:solidFill>
                          <a:effectLst/>
                          <a:latin typeface="+mn-lt"/>
                        </a:rPr>
                        <a:t> </a:t>
                      </a:r>
                    </a:p>
                  </a:txBody>
                  <a:tcPr anchor="ctr" horzOverflow="overflow">
                    <a:lnL w="6350" cap="flat" cmpd="sng" algn="ctr">
                      <a:solidFill>
                        <a:schemeClr val="tx2">
                          <a:lumMod val="90000"/>
                        </a:schemeClr>
                      </a:solidFill>
                      <a:prstDash val="solid"/>
                      <a:round/>
                      <a:headEnd type="none" w="med" len="med"/>
                      <a:tailEnd type="none" w="med" len="med"/>
                    </a:lnL>
                    <a:lnR w="6350" cap="flat" cmpd="sng" algn="ctr">
                      <a:solidFill>
                        <a:schemeClr val="tx2">
                          <a:lumMod val="90000"/>
                        </a:schemeClr>
                      </a:solid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sz="2000" b="1" i="0" u="none" strike="noStrike" cap="none" normalizeH="0" baseline="0" dirty="0">
                          <a:ln>
                            <a:noFill/>
                          </a:ln>
                          <a:solidFill>
                            <a:schemeClr val="tx1"/>
                          </a:solidFill>
                          <a:effectLst/>
                          <a:latin typeface="+mn-lt"/>
                        </a:rPr>
                        <a:t>3rd</a:t>
                      </a:r>
                      <a:r>
                        <a:rPr kumimoji="0" lang="en-US" sz="1400" b="1" i="0" u="none" strike="noStrike" cap="none" normalizeH="0" baseline="0" dirty="0">
                          <a:ln>
                            <a:noFill/>
                          </a:ln>
                          <a:solidFill>
                            <a:schemeClr val="tx1"/>
                          </a:solidFill>
                          <a:effectLst/>
                          <a:latin typeface="+mn-lt"/>
                        </a:rPr>
                        <a:t> </a:t>
                      </a:r>
                    </a:p>
                  </a:txBody>
                  <a:tcPr anchor="ctr" horzOverflow="overflow">
                    <a:lnL w="6350" cap="flat" cmpd="sng" algn="ctr">
                      <a:solidFill>
                        <a:schemeClr val="tx2">
                          <a:lumMod val="90000"/>
                        </a:schemeClr>
                      </a:solidFill>
                      <a:prstDash val="solid"/>
                      <a:round/>
                      <a:headEnd type="none" w="med" len="med"/>
                      <a:tailEnd type="none" w="med" len="med"/>
                    </a:lnL>
                    <a:lnR w="6350" cap="flat" cmpd="sng" algn="ctr">
                      <a:solidFill>
                        <a:schemeClr val="tx2">
                          <a:lumMod val="90000"/>
                        </a:schemeClr>
                      </a:solid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sz="2000" b="1" i="0" u="none" strike="noStrike" cap="none" normalizeH="0" baseline="0" dirty="0">
                          <a:ln>
                            <a:noFill/>
                          </a:ln>
                          <a:solidFill>
                            <a:schemeClr val="tx1"/>
                          </a:solidFill>
                          <a:effectLst/>
                          <a:latin typeface="+mn-lt"/>
                        </a:rPr>
                        <a:t>4</a:t>
                      </a:r>
                      <a:r>
                        <a:rPr kumimoji="0" lang="en-US" sz="2000" b="1" i="0" u="none" strike="noStrike" cap="none" normalizeH="0" baseline="30000" dirty="0">
                          <a:ln>
                            <a:noFill/>
                          </a:ln>
                          <a:solidFill>
                            <a:schemeClr val="tx1"/>
                          </a:solidFill>
                          <a:effectLst/>
                          <a:latin typeface="+mn-lt"/>
                        </a:rPr>
                        <a:t>th</a:t>
                      </a:r>
                      <a:r>
                        <a:rPr kumimoji="0" lang="en-US" sz="1400" b="1" i="0" u="none" strike="noStrike" cap="none" normalizeH="0" baseline="0" dirty="0">
                          <a:ln>
                            <a:noFill/>
                          </a:ln>
                          <a:solidFill>
                            <a:schemeClr val="tx1"/>
                          </a:solidFill>
                          <a:effectLst/>
                          <a:latin typeface="+mn-lt"/>
                        </a:rPr>
                        <a:t> </a:t>
                      </a:r>
                    </a:p>
                  </a:txBody>
                  <a:tcPr anchor="ctr" horzOverflow="overflow">
                    <a:lnL w="6350" cap="flat" cmpd="sng" algn="ctr">
                      <a:solidFill>
                        <a:schemeClr val="tx2">
                          <a:lumMod val="90000"/>
                        </a:schemeClr>
                      </a:solidFill>
                      <a:prstDash val="solid"/>
                      <a:round/>
                      <a:headEnd type="none" w="med" len="med"/>
                      <a:tailEnd type="none" w="med" len="med"/>
                    </a:lnL>
                    <a:lnR w="6350" cap="flat" cmpd="sng" algn="ctr">
                      <a:solidFill>
                        <a:schemeClr val="tx2">
                          <a:lumMod val="90000"/>
                        </a:schemeClr>
                      </a:solid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sz="2000" b="1" i="0" u="none" strike="noStrike" cap="none" normalizeH="0" baseline="0" dirty="0">
                          <a:ln>
                            <a:noFill/>
                          </a:ln>
                          <a:solidFill>
                            <a:schemeClr val="tx1"/>
                          </a:solidFill>
                          <a:effectLst/>
                          <a:latin typeface="+mn-lt"/>
                        </a:rPr>
                        <a:t>5</a:t>
                      </a:r>
                      <a:r>
                        <a:rPr kumimoji="0" lang="en-US" sz="2000" b="1" i="0" u="none" strike="noStrike" cap="none" normalizeH="0" baseline="30000" dirty="0">
                          <a:ln>
                            <a:noFill/>
                          </a:ln>
                          <a:solidFill>
                            <a:schemeClr val="tx1"/>
                          </a:solidFill>
                          <a:effectLst/>
                          <a:latin typeface="+mn-lt"/>
                        </a:rPr>
                        <a:t>th</a:t>
                      </a:r>
                      <a:r>
                        <a:rPr kumimoji="0" lang="en-US" sz="1400" b="1" i="0" u="none" strike="noStrike" cap="none" normalizeH="0" baseline="0" dirty="0">
                          <a:ln>
                            <a:noFill/>
                          </a:ln>
                          <a:solidFill>
                            <a:schemeClr val="tx1"/>
                          </a:solidFill>
                          <a:effectLst/>
                          <a:latin typeface="+mn-lt"/>
                        </a:rPr>
                        <a:t> </a:t>
                      </a:r>
                    </a:p>
                  </a:txBody>
                  <a:tcPr anchor="ctr" horzOverflow="overflow">
                    <a:lnL w="6350" cap="flat" cmpd="sng" algn="ctr">
                      <a:solidFill>
                        <a:schemeClr val="tx2">
                          <a:lumMod val="90000"/>
                        </a:schemeClr>
                      </a:solidFill>
                      <a:prstDash val="solid"/>
                      <a:round/>
                      <a:headEnd type="none" w="med" len="med"/>
                      <a:tailEnd type="none" w="med" len="med"/>
                    </a:lnL>
                    <a:lnR w="6350" cap="flat" cmpd="sng" algn="ctr">
                      <a:solidFill>
                        <a:schemeClr val="tx2">
                          <a:lumMod val="90000"/>
                        </a:schemeClr>
                      </a:solid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sz="2000" b="1" i="0" u="none" strike="noStrike" cap="none" normalizeH="0" baseline="0" dirty="0">
                          <a:ln>
                            <a:noFill/>
                          </a:ln>
                          <a:solidFill>
                            <a:schemeClr val="tx1"/>
                          </a:solidFill>
                          <a:effectLst/>
                          <a:latin typeface="+mn-lt"/>
                        </a:rPr>
                        <a:t>6</a:t>
                      </a:r>
                      <a:r>
                        <a:rPr kumimoji="0" lang="en-US" sz="2000" b="1" i="0" u="none" strike="noStrike" cap="none" normalizeH="0" baseline="30000" dirty="0">
                          <a:ln>
                            <a:noFill/>
                          </a:ln>
                          <a:solidFill>
                            <a:schemeClr val="tx1"/>
                          </a:solidFill>
                          <a:effectLst/>
                          <a:latin typeface="+mn-lt"/>
                        </a:rPr>
                        <a:t>th</a:t>
                      </a:r>
                      <a:r>
                        <a:rPr kumimoji="0" lang="en-US" sz="1400" b="1" i="0" u="none" strike="noStrike" cap="none" normalizeH="0" baseline="0" dirty="0">
                          <a:ln>
                            <a:noFill/>
                          </a:ln>
                          <a:solidFill>
                            <a:schemeClr val="tx1"/>
                          </a:solidFill>
                          <a:effectLst/>
                          <a:latin typeface="+mn-lt"/>
                        </a:rPr>
                        <a:t> </a:t>
                      </a:r>
                    </a:p>
                  </a:txBody>
                  <a:tcPr anchor="ctr" horzOverflow="overflow">
                    <a:lnL w="6350" cap="flat" cmpd="sng" algn="ctr">
                      <a:solidFill>
                        <a:schemeClr val="tx2">
                          <a:lumMod val="90000"/>
                        </a:schemeClr>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976313">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sz="1400" b="0" i="0" u="none" strike="noStrike" cap="none" normalizeH="0" baseline="0" dirty="0">
                          <a:ln>
                            <a:noFill/>
                          </a:ln>
                          <a:solidFill>
                            <a:schemeClr val="tx1"/>
                          </a:solidFill>
                          <a:effectLst/>
                          <a:latin typeface="+mn-lt"/>
                        </a:rPr>
                        <a:t>Individual speaking</a:t>
                      </a:r>
                    </a:p>
                  </a:txBody>
                  <a:tcPr anchor="ctr" horzOverflow="overflow">
                    <a:lnL w="28575" cap="flat" cmpd="sng" algn="ctr">
                      <a:noFill/>
                      <a:prstDash val="solid"/>
                      <a:round/>
                      <a:headEnd type="none" w="med" len="med"/>
                      <a:tailEnd type="none" w="med" len="med"/>
                    </a:lnL>
                    <a:lnR w="6350" cap="flat" cmpd="sng" algn="ctr">
                      <a:solidFill>
                        <a:schemeClr val="tx2">
                          <a:lumMod val="9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sz="1400" b="0" i="0" u="none" strike="noStrike" cap="none" normalizeH="0" baseline="0" dirty="0">
                          <a:ln>
                            <a:noFill/>
                          </a:ln>
                          <a:solidFill>
                            <a:schemeClr val="tx1"/>
                          </a:solidFill>
                          <a:effectLst/>
                          <a:latin typeface="+mn-lt"/>
                        </a:rPr>
                        <a:t>Story Telling</a:t>
                      </a:r>
                    </a:p>
                  </a:txBody>
                  <a:tcPr anchor="ctr" horzOverflow="overflow">
                    <a:lnL w="6350" cap="flat" cmpd="sng" algn="ctr">
                      <a:solidFill>
                        <a:schemeClr val="tx2">
                          <a:lumMod val="90000"/>
                        </a:schemeClr>
                      </a:solidFill>
                      <a:prstDash val="solid"/>
                      <a:round/>
                      <a:headEnd type="none" w="med" len="med"/>
                      <a:tailEnd type="none" w="med" len="med"/>
                    </a:lnL>
                    <a:lnR w="6350" cap="flat" cmpd="sng" algn="ctr">
                      <a:solidFill>
                        <a:schemeClr val="tx2">
                          <a:lumMod val="9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sz="1400" b="0" i="0" u="none" strike="noStrike" cap="none" normalizeH="0" baseline="0" dirty="0">
                          <a:ln>
                            <a:noFill/>
                          </a:ln>
                          <a:solidFill>
                            <a:schemeClr val="tx1"/>
                          </a:solidFill>
                          <a:effectLst/>
                          <a:latin typeface="+mn-lt"/>
                        </a:rPr>
                        <a:t>Riddle Challenge</a:t>
                      </a:r>
                    </a:p>
                  </a:txBody>
                  <a:tcPr anchor="ctr" horzOverflow="overflow">
                    <a:lnL w="6350" cap="flat" cmpd="sng" algn="ctr">
                      <a:solidFill>
                        <a:schemeClr val="tx2">
                          <a:lumMod val="90000"/>
                        </a:schemeClr>
                      </a:solidFill>
                      <a:prstDash val="solid"/>
                      <a:round/>
                      <a:headEnd type="none" w="med" len="med"/>
                      <a:tailEnd type="none" w="med" len="med"/>
                    </a:lnL>
                    <a:lnR w="6350" cap="flat" cmpd="sng" algn="ctr">
                      <a:solidFill>
                        <a:schemeClr val="tx2">
                          <a:lumMod val="9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sz="1400" b="0" i="0" u="none" strike="noStrike" cap="none" normalizeH="0" baseline="0" dirty="0">
                          <a:ln>
                            <a:noFill/>
                          </a:ln>
                          <a:solidFill>
                            <a:schemeClr val="tx1"/>
                          </a:solidFill>
                          <a:effectLst/>
                          <a:latin typeface="+mn-lt"/>
                        </a:rPr>
                        <a:t>Listening Task</a:t>
                      </a:r>
                    </a:p>
                  </a:txBody>
                  <a:tcPr anchor="ctr" horzOverflow="overflow">
                    <a:lnL w="6350" cap="flat" cmpd="sng" algn="ctr">
                      <a:solidFill>
                        <a:schemeClr val="tx2">
                          <a:lumMod val="90000"/>
                        </a:schemeClr>
                      </a:solidFill>
                      <a:prstDash val="solid"/>
                      <a:round/>
                      <a:headEnd type="none" w="med" len="med"/>
                      <a:tailEnd type="none" w="med" len="med"/>
                    </a:lnL>
                    <a:lnR w="6350" cap="flat" cmpd="sng" algn="ctr">
                      <a:solidFill>
                        <a:schemeClr val="tx2">
                          <a:lumMod val="9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sz="1400" b="0" i="0" u="none" strike="noStrike" cap="none" normalizeH="0" baseline="0" dirty="0">
                          <a:ln>
                            <a:noFill/>
                          </a:ln>
                          <a:solidFill>
                            <a:schemeClr val="tx1"/>
                          </a:solidFill>
                          <a:effectLst/>
                          <a:latin typeface="+mn-lt"/>
                        </a:rPr>
                        <a:t>Creative Object Presentation</a:t>
                      </a:r>
                    </a:p>
                  </a:txBody>
                  <a:tcPr anchor="ctr" horzOverflow="overflow">
                    <a:lnL w="6350" cap="flat" cmpd="sng" algn="ctr">
                      <a:solidFill>
                        <a:schemeClr val="tx2">
                          <a:lumMod val="90000"/>
                        </a:schemeClr>
                      </a:solidFill>
                      <a:prstDash val="solid"/>
                      <a:round/>
                      <a:headEnd type="none" w="med" len="med"/>
                      <a:tailEnd type="none" w="med" len="med"/>
                    </a:lnL>
                    <a:lnR w="6350" cap="flat" cmpd="sng" algn="ctr">
                      <a:solidFill>
                        <a:schemeClr val="tx2">
                          <a:lumMod val="9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sz="1400" b="0" i="0" u="none" strike="noStrike" cap="none" normalizeH="0" baseline="0" dirty="0">
                          <a:ln>
                            <a:noFill/>
                          </a:ln>
                          <a:solidFill>
                            <a:schemeClr val="tx1"/>
                          </a:solidFill>
                          <a:effectLst/>
                          <a:latin typeface="+mn-lt"/>
                        </a:rPr>
                        <a:t>Role Play</a:t>
                      </a:r>
                    </a:p>
                  </a:txBody>
                  <a:tcPr anchor="ctr" horzOverflow="overflow">
                    <a:lnL w="6350" cap="flat" cmpd="sng" algn="ctr">
                      <a:solidFill>
                        <a:schemeClr val="tx2">
                          <a:lumMod val="90000"/>
                        </a:schemeClr>
                      </a:solid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62602">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endParaRPr kumimoji="0" lang="en-US" sz="1400" b="0" i="0" u="none" strike="noStrike" cap="none" normalizeH="0" baseline="0" dirty="0">
                        <a:ln>
                          <a:noFill/>
                        </a:ln>
                        <a:solidFill>
                          <a:schemeClr val="tx1"/>
                        </a:solidFill>
                        <a:effectLst/>
                        <a:latin typeface="+mn-lt"/>
                      </a:endParaRPr>
                    </a:p>
                  </a:txBody>
                  <a:tcPr marT="182880" horzOverflow="overflow">
                    <a:lnL w="28575" cap="flat" cmpd="sng" algn="ctr">
                      <a:noFill/>
                      <a:prstDash val="solid"/>
                      <a:round/>
                      <a:headEnd type="none" w="med" len="med"/>
                      <a:tailEnd type="none" w="med" len="med"/>
                    </a:lnL>
                    <a:lnR w="6350" cap="flat" cmpd="sng" algn="ctr">
                      <a:solidFill>
                        <a:schemeClr val="tx2">
                          <a:lumMod val="90000"/>
                        </a:schemeClr>
                      </a:solid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endParaRPr kumimoji="0" lang="en-US" sz="1400" b="0" i="0" u="none" strike="noStrike" cap="none" normalizeH="0" baseline="0" dirty="0">
                        <a:ln>
                          <a:noFill/>
                        </a:ln>
                        <a:solidFill>
                          <a:schemeClr val="tx1"/>
                        </a:solidFill>
                        <a:effectLst/>
                        <a:latin typeface="+mn-lt"/>
                      </a:endParaRPr>
                    </a:p>
                  </a:txBody>
                  <a:tcPr marT="182880" horzOverflow="overflow">
                    <a:lnL w="6350" cap="flat" cmpd="sng" algn="ctr">
                      <a:solidFill>
                        <a:schemeClr val="tx2">
                          <a:lumMod val="90000"/>
                        </a:schemeClr>
                      </a:solidFill>
                      <a:prstDash val="solid"/>
                      <a:round/>
                      <a:headEnd type="none" w="med" len="med"/>
                      <a:tailEnd type="none" w="med" len="med"/>
                    </a:lnL>
                    <a:lnR w="6350" cap="flat" cmpd="sng" algn="ctr">
                      <a:solidFill>
                        <a:schemeClr val="tx2">
                          <a:lumMod val="90000"/>
                        </a:schemeClr>
                      </a:solid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endParaRPr kumimoji="0" lang="en-US" sz="1400" b="0" i="0" u="none" strike="noStrike" cap="none" normalizeH="0" baseline="0" dirty="0">
                        <a:ln>
                          <a:noFill/>
                        </a:ln>
                        <a:solidFill>
                          <a:schemeClr val="tx1"/>
                        </a:solidFill>
                        <a:effectLst/>
                        <a:latin typeface="+mn-lt"/>
                      </a:endParaRPr>
                    </a:p>
                  </a:txBody>
                  <a:tcPr marT="182880" horzOverflow="overflow">
                    <a:lnL w="6350" cap="flat" cmpd="sng" algn="ctr">
                      <a:solidFill>
                        <a:schemeClr val="tx2">
                          <a:lumMod val="90000"/>
                        </a:schemeClr>
                      </a:solidFill>
                      <a:prstDash val="solid"/>
                      <a:round/>
                      <a:headEnd type="none" w="med" len="med"/>
                      <a:tailEnd type="none" w="med" len="med"/>
                    </a:lnL>
                    <a:lnR w="6350" cap="flat" cmpd="sng" algn="ctr">
                      <a:solidFill>
                        <a:schemeClr val="tx2">
                          <a:lumMod val="90000"/>
                        </a:schemeClr>
                      </a:solid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endParaRPr kumimoji="0" lang="en-US" sz="1400" b="0" i="0" u="none" strike="noStrike" cap="none" normalizeH="0" baseline="0" dirty="0">
                        <a:ln>
                          <a:noFill/>
                        </a:ln>
                        <a:solidFill>
                          <a:schemeClr val="tx1"/>
                        </a:solidFill>
                        <a:effectLst/>
                        <a:latin typeface="+mn-lt"/>
                      </a:endParaRPr>
                    </a:p>
                  </a:txBody>
                  <a:tcPr marT="182880" horzOverflow="overflow">
                    <a:lnL w="6350" cap="flat" cmpd="sng" algn="ctr">
                      <a:solidFill>
                        <a:schemeClr val="tx2">
                          <a:lumMod val="90000"/>
                        </a:schemeClr>
                      </a:solidFill>
                      <a:prstDash val="solid"/>
                      <a:round/>
                      <a:headEnd type="none" w="med" len="med"/>
                      <a:tailEnd type="none" w="med" len="med"/>
                    </a:lnL>
                    <a:lnR w="6350" cap="flat" cmpd="sng" algn="ctr">
                      <a:solidFill>
                        <a:schemeClr val="tx2">
                          <a:lumMod val="90000"/>
                        </a:schemeClr>
                      </a:solid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endParaRPr kumimoji="0" lang="en-US" sz="1400" b="0" i="0" u="none" strike="noStrike" cap="none" normalizeH="0" baseline="0" dirty="0">
                        <a:ln>
                          <a:noFill/>
                        </a:ln>
                        <a:solidFill>
                          <a:schemeClr val="tx1"/>
                        </a:solidFill>
                        <a:effectLst/>
                        <a:latin typeface="+mn-lt"/>
                      </a:endParaRPr>
                    </a:p>
                  </a:txBody>
                  <a:tcPr marT="182880" horzOverflow="overflow">
                    <a:lnL w="6350" cap="flat" cmpd="sng" algn="ctr">
                      <a:solidFill>
                        <a:schemeClr val="tx2">
                          <a:lumMod val="90000"/>
                        </a:schemeClr>
                      </a:solidFill>
                      <a:prstDash val="solid"/>
                      <a:round/>
                      <a:headEnd type="none" w="med" len="med"/>
                      <a:tailEnd type="none" w="med" len="med"/>
                    </a:lnL>
                    <a:lnR w="6350" cap="flat" cmpd="sng" algn="ctr">
                      <a:solidFill>
                        <a:schemeClr val="tx2">
                          <a:lumMod val="90000"/>
                        </a:schemeClr>
                      </a:solid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endParaRPr kumimoji="0" lang="en-US" sz="1400" b="0" i="0" u="none" strike="noStrike" cap="none" normalizeH="0" baseline="0" dirty="0">
                        <a:ln>
                          <a:noFill/>
                        </a:ln>
                        <a:solidFill>
                          <a:schemeClr val="tx1"/>
                        </a:solidFill>
                        <a:effectLst/>
                        <a:latin typeface="+mn-lt"/>
                      </a:endParaRPr>
                    </a:p>
                  </a:txBody>
                  <a:tcPr marT="182880" horzOverflow="overflow">
                    <a:lnL w="6350" cap="flat" cmpd="sng" algn="ctr">
                      <a:solidFill>
                        <a:schemeClr val="tx2">
                          <a:lumMod val="90000"/>
                        </a:schemeClr>
                      </a:solid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5516868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
        <p:cNvGrpSpPr/>
        <p:nvPr/>
      </p:nvGrpSpPr>
      <p:grpSpPr>
        <a:xfrm>
          <a:off x="0" y="0"/>
          <a:ext cx="0" cy="0"/>
          <a:chOff x="0" y="0"/>
          <a:chExt cx="0" cy="0"/>
        </a:xfrm>
      </p:grpSpPr>
      <p:graphicFrame>
        <p:nvGraphicFramePr>
          <p:cNvPr id="9" name="Content Placeholder 6" descr="SmartArt Graphic">
            <a:extLst>
              <a:ext uri="{FF2B5EF4-FFF2-40B4-BE49-F238E27FC236}">
                <a16:creationId xmlns:a16="http://schemas.microsoft.com/office/drawing/2014/main" id="{E94B267D-A2CA-438F-8FBB-76610B20C19D}"/>
              </a:ext>
            </a:extLst>
          </p:cNvPr>
          <p:cNvGraphicFramePr>
            <a:graphicFrameLocks/>
          </p:cNvGraphicFramePr>
          <p:nvPr>
            <p:extLst>
              <p:ext uri="{D42A27DB-BD31-4B8C-83A1-F6EECF244321}">
                <p14:modId xmlns:p14="http://schemas.microsoft.com/office/powerpoint/2010/main" val="2062930726"/>
              </p:ext>
            </p:extLst>
          </p:nvPr>
        </p:nvGraphicFramePr>
        <p:xfrm>
          <a:off x="762000" y="842963"/>
          <a:ext cx="10668000" cy="540543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extBox 4">
            <a:extLst>
              <a:ext uri="{FF2B5EF4-FFF2-40B4-BE49-F238E27FC236}">
                <a16:creationId xmlns:a16="http://schemas.microsoft.com/office/drawing/2014/main" id="{BC6F9C82-8F1A-E66E-1BAD-96E655FC251B}"/>
              </a:ext>
            </a:extLst>
          </p:cNvPr>
          <p:cNvSpPr txBox="1"/>
          <p:nvPr/>
        </p:nvSpPr>
        <p:spPr>
          <a:xfrm>
            <a:off x="1770952" y="2537668"/>
            <a:ext cx="585417" cy="523220"/>
          </a:xfrm>
          <a:prstGeom prst="rect">
            <a:avLst/>
          </a:prstGeom>
          <a:noFill/>
        </p:spPr>
        <p:txBody>
          <a:bodyPr wrap="none" rtlCol="0">
            <a:spAutoFit/>
          </a:bodyPr>
          <a:lstStyle/>
          <a:p>
            <a:r>
              <a:rPr lang="en-IN" sz="2800" dirty="0"/>
              <a:t>01</a:t>
            </a:r>
          </a:p>
        </p:txBody>
      </p:sp>
      <p:sp>
        <p:nvSpPr>
          <p:cNvPr id="6" name="TextBox 5">
            <a:extLst>
              <a:ext uri="{FF2B5EF4-FFF2-40B4-BE49-F238E27FC236}">
                <a16:creationId xmlns:a16="http://schemas.microsoft.com/office/drawing/2014/main" id="{C2103E32-40D5-CE32-04C0-29068F2820CE}"/>
              </a:ext>
            </a:extLst>
          </p:cNvPr>
          <p:cNvSpPr txBox="1"/>
          <p:nvPr/>
        </p:nvSpPr>
        <p:spPr>
          <a:xfrm>
            <a:off x="5803291" y="2537668"/>
            <a:ext cx="585417" cy="523220"/>
          </a:xfrm>
          <a:prstGeom prst="rect">
            <a:avLst/>
          </a:prstGeom>
          <a:noFill/>
        </p:spPr>
        <p:txBody>
          <a:bodyPr wrap="none" rtlCol="0">
            <a:spAutoFit/>
          </a:bodyPr>
          <a:lstStyle/>
          <a:p>
            <a:r>
              <a:rPr lang="en-IN" sz="2800" dirty="0"/>
              <a:t>02</a:t>
            </a:r>
          </a:p>
        </p:txBody>
      </p:sp>
      <p:sp>
        <p:nvSpPr>
          <p:cNvPr id="7" name="TextBox 6">
            <a:extLst>
              <a:ext uri="{FF2B5EF4-FFF2-40B4-BE49-F238E27FC236}">
                <a16:creationId xmlns:a16="http://schemas.microsoft.com/office/drawing/2014/main" id="{8FC79455-7547-C4CC-7BC1-9ED818704D4F}"/>
              </a:ext>
            </a:extLst>
          </p:cNvPr>
          <p:cNvSpPr txBox="1"/>
          <p:nvPr/>
        </p:nvSpPr>
        <p:spPr>
          <a:xfrm>
            <a:off x="9687193" y="2537668"/>
            <a:ext cx="585417" cy="523220"/>
          </a:xfrm>
          <a:prstGeom prst="rect">
            <a:avLst/>
          </a:prstGeom>
          <a:noFill/>
        </p:spPr>
        <p:txBody>
          <a:bodyPr wrap="none" rtlCol="0">
            <a:spAutoFit/>
          </a:bodyPr>
          <a:lstStyle/>
          <a:p>
            <a:r>
              <a:rPr lang="en-IN" sz="2800" dirty="0"/>
              <a:t>03</a:t>
            </a:r>
          </a:p>
        </p:txBody>
      </p:sp>
    </p:spTree>
    <p:extLst>
      <p:ext uri="{BB962C8B-B14F-4D97-AF65-F5344CB8AC3E}">
        <p14:creationId xmlns:p14="http://schemas.microsoft.com/office/powerpoint/2010/main" val="34773643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F037412-7BC5-4AAA-8ED5-FC377A84CB0C}"/>
              </a:ext>
            </a:extLst>
          </p:cNvPr>
          <p:cNvSpPr>
            <a:spLocks noGrp="1"/>
          </p:cNvSpPr>
          <p:nvPr>
            <p:ph type="title"/>
          </p:nvPr>
        </p:nvSpPr>
        <p:spPr/>
        <p:txBody>
          <a:bodyPr/>
          <a:lstStyle/>
          <a:p>
            <a:r>
              <a:rPr lang="en-US" dirty="0"/>
              <a:t>Conclusion</a:t>
            </a:r>
            <a:br>
              <a:rPr lang="en-US" dirty="0"/>
            </a:br>
            <a:endParaRPr lang="en-US" dirty="0"/>
          </a:p>
        </p:txBody>
      </p:sp>
      <p:sp>
        <p:nvSpPr>
          <p:cNvPr id="3" name="Text Placeholder 2">
            <a:extLst>
              <a:ext uri="{FF2B5EF4-FFF2-40B4-BE49-F238E27FC236}">
                <a16:creationId xmlns:a16="http://schemas.microsoft.com/office/drawing/2014/main" id="{EF99585A-5E1F-40FA-8E64-BB4F04611657}"/>
              </a:ext>
            </a:extLst>
          </p:cNvPr>
          <p:cNvSpPr>
            <a:spLocks noGrp="1"/>
          </p:cNvSpPr>
          <p:nvPr>
            <p:ph type="body" sz="quarter" idx="11"/>
          </p:nvPr>
        </p:nvSpPr>
        <p:spPr>
          <a:xfrm>
            <a:off x="4457700" y="1905000"/>
            <a:ext cx="7219043" cy="3276600"/>
          </a:xfrm>
        </p:spPr>
        <p:txBody>
          <a:bodyPr vert="horz" lIns="91440" tIns="45720" rIns="91440" bIns="45720" rtlCol="0" anchor="t">
            <a:normAutofit fontScale="92500" lnSpcReduction="10000"/>
          </a:bodyPr>
          <a:lstStyle/>
          <a:p>
            <a:r>
              <a:rPr lang="en-US" dirty="0"/>
              <a:t>In conclusion, the monthly sessions have been absolutely essential in cultivating an atmosphere of growth, cooperation, and empowerment among all participants. Through a diverse array of engaging activities and stimulating discussions, attendees have explored various aspects of communication, cultural appreciation, and personal growth. Events like the observance of International Women's Day, reflecting our dedication to diversity and advocacy for gender equality, highlight the inclusivity and significance of our sessions. Additionally, the integration of structured daily tasks and timeline-based activities has offered a clear path for honing skills and continuous improvement. Looking ahead, these sessions will remain a source of inspiration and catalyst for personal and professional advancement, equipping participants with the necessary tools and confidence to excel in their communication pursuits and beyond.</a:t>
            </a:r>
          </a:p>
        </p:txBody>
      </p:sp>
    </p:spTree>
    <p:extLst>
      <p:ext uri="{BB962C8B-B14F-4D97-AF65-F5344CB8AC3E}">
        <p14:creationId xmlns:p14="http://schemas.microsoft.com/office/powerpoint/2010/main" val="27019101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1_Office Theme">
  <a:themeElements>
    <a:clrScheme name="Islander">
      <a:dk1>
        <a:srgbClr val="000000"/>
      </a:dk1>
      <a:lt1>
        <a:srgbClr val="FFFFFF"/>
      </a:lt1>
      <a:dk2>
        <a:srgbClr val="000000"/>
      </a:dk2>
      <a:lt2>
        <a:srgbClr val="E6E6E6"/>
      </a:lt2>
      <a:accent1>
        <a:srgbClr val="E56925"/>
      </a:accent1>
      <a:accent2>
        <a:srgbClr val="F19936"/>
      </a:accent2>
      <a:accent3>
        <a:srgbClr val="5DA3CC"/>
      </a:accent3>
      <a:accent4>
        <a:srgbClr val="B3DAD6"/>
      </a:accent4>
      <a:accent5>
        <a:srgbClr val="76B144"/>
      </a:accent5>
      <a:accent6>
        <a:srgbClr val="438F63"/>
      </a:accent6>
      <a:hlink>
        <a:srgbClr val="E2DD60"/>
      </a:hlink>
      <a:folHlink>
        <a:srgbClr val="E78576"/>
      </a:folHlink>
    </a:clrScheme>
    <a:fontScheme name="Custom 18">
      <a:majorFont>
        <a:latin typeface="Segoe UI"/>
        <a:ea typeface=""/>
        <a:cs typeface=""/>
      </a:majorFont>
      <a:minorFont>
        <a:latin typeface="Segoe UI"/>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sian Pacific heritage_TM10131490_Win32_LH_v4" id="{B2A0ACF3-34FF-4C5A-A737-2558AC4C9FEA}" vid="{FBDB92CC-0A39-410B-A16B-8C101333048E}"/>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D141EBB-3386-4164-A294-111C6309E33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E18D074-6F3D-488C-8220-03C2DEFDE854}">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3.xml><?xml version="1.0" encoding="utf-8"?>
<ds:datastoreItem xmlns:ds="http://schemas.openxmlformats.org/officeDocument/2006/customXml" ds:itemID="{0F9CE79C-5104-4273-B83B-D03AD839A8F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Asian Pacific American Heritage Month presentation</Template>
  <TotalTime>87</TotalTime>
  <Words>636</Words>
  <Application>Microsoft Office PowerPoint</Application>
  <PresentationFormat>Widescreen</PresentationFormat>
  <Paragraphs>34</Paragraphs>
  <Slides>7</Slides>
  <Notes>4</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Arial</vt:lpstr>
      <vt:lpstr>Segoe UI</vt:lpstr>
      <vt:lpstr>1_Office Theme</vt:lpstr>
      <vt:lpstr>Monthly Session Report(BCK162)</vt:lpstr>
      <vt:lpstr>Introduction</vt:lpstr>
      <vt:lpstr>Gratitude to Trainer</vt:lpstr>
      <vt:lpstr>Overview</vt:lpstr>
      <vt:lpstr>Activity</vt:lpstr>
      <vt:lpstr>PowerPoint Presentation</vt:lpstr>
      <vt:lpstr>Conclusion </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Monthly Session Report(BCK162)</dc:title>
  <dc:subject/>
  <dc:creator>sneha vijayan</dc:creator>
  <cp:keywords/>
  <dc:description/>
  <cp:lastModifiedBy>sneha vijayan</cp:lastModifiedBy>
  <cp:revision>2</cp:revision>
  <dcterms:created xsi:type="dcterms:W3CDTF">2024-04-03T11:12:05Z</dcterms:created>
  <dcterms:modified xsi:type="dcterms:W3CDTF">2024-04-04T18:23:45Z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