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4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F7C6-AB74-9D47-A998-D025B4550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4DA02-B0B1-9048-A677-48E18332F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D721-FB13-0C42-9BE8-533C9609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9/11/18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C12E-8B25-2C41-B779-2C1C4C1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F4DF-4751-1447-97FC-2657FBA7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49D7-2290-6449-A6EE-DFA8D7C0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FE256-317E-E94C-9C85-65B692BAA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0979-5798-3149-96F8-ED5642A1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E8B7-D2BA-0442-81C5-2901E3CF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CB01-5F19-E84D-9732-D027064A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308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31408-6CF0-8344-8C2C-6FD6515F1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AD5C9-A206-8848-97DF-5B36D1869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7E6F-76A1-134F-AA98-F73FD6C1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3C2C-1C58-FE46-AE8D-123C7B60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2956-290F-3647-BF7D-86C97351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81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EB69-6F3F-A941-B6A3-8A0265CD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F700-3019-0440-BACF-58BD1C52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1799-E1C8-4346-BE72-CCBF2713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9423E-F2B2-654E-B546-20CB3343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F3041-2876-9C4E-95A3-B6305610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913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4689-B9ED-E946-A72A-233BD0F4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6E8E9-1CFD-034C-B6F2-D84736145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80AD7-526D-7248-8DB8-F6025D2C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9/11/18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2DA0-AE6F-7141-BD44-E7D8801E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CE417-6936-584A-8848-DFF7BF18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3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A969-75C4-FC44-A172-8EDA0A24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48A9-37E6-564C-8CDC-12E88DE95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A91A-E332-4143-B02E-259C178E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21B1B-DB76-AD4A-9494-24B7818A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9/11/18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6C50C-BCB3-BE49-A916-F29ED513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1F738-6345-1446-9FE5-52BC3DE1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505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5C8E-E3CF-5446-8648-33B405B1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3B8D4-DE2E-2E4E-A808-45948C92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631BF-304C-6443-847D-DBE3E98BE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274BB-33D4-934B-9184-F31C50E10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B871B-6599-224E-816A-11047333E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4E001-BC23-F940-BEC0-FF77059A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9/11/18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7A755-593D-D74D-99F9-301A97C1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DB55D-C711-4C48-8CE7-192EB7D7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46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AA9E-F8F3-8549-A373-E6BEBF57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3CEFC-E5E8-184C-82DD-B28739F6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62985-8EC8-154F-AE24-A4361F53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CE9CE-BB48-DF46-89FA-11DD8B99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8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C0021-B32C-B74F-8060-505652FA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9/11/18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8B4BE-A4B7-C94B-BBF5-94817E3C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9E221-7432-294B-B0B8-DEE6B94D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6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F806-43FD-114B-93F1-3228AA6A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ED37-D242-3946-B661-BC552A37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50658-A507-AD49-8145-3BFCA0A1B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C1E83-4750-1A41-8214-B2637EBD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9/11/18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B7640-B673-6845-9E6F-54D45187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71623-A948-0C43-BFCE-D4C2A447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306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E0D8-DF3B-AD46-B5C9-D2AB7285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7C460-9062-BA49-88C5-FC234BD5A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14013-E42D-D047-9F7B-76FF84BF3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65439-5109-6342-A7A0-EC17154C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9/11/18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D91C0-CF80-824C-A306-6C5734A6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CB0C-8A24-3B4D-872D-803F3D61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9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AAE7D-CBF2-D341-8D11-6CF3382E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DFCC4-A961-B54F-94E7-C6B4FBC7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C8C56-0F00-C54F-BB76-70C11D14B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9/11/18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2780-6747-D14D-A93B-393B03C3D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ABEA3-F07F-1947-A374-DC098C9D6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8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C32F-7E9C-EC44-AB9A-D193250F2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Movie Database in 3 Engines</a:t>
            </a:r>
            <a:br>
              <a:rPr lang="en-US" dirty="0"/>
            </a:br>
            <a:r>
              <a:rPr lang="en-US" dirty="0"/>
              <a:t>By: Basil Latif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BF6A4-1912-9947-8B2B-9ED37F15E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9" y="363538"/>
            <a:ext cx="151130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FC666-063A-4C41-82C7-AE8DEF67A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56" y="3509963"/>
            <a:ext cx="4865967" cy="31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9943-1F94-DB49-A702-946EEB07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Project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F5D9-16CE-874D-BF7B-45CCE91B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application will provide a way to to query 3 movie databases</a:t>
            </a:r>
          </a:p>
          <a:p>
            <a:r>
              <a:rPr lang="en-US" dirty="0"/>
              <a:t>The audience is anyone who wants to analyze facts about movies</a:t>
            </a:r>
          </a:p>
          <a:p>
            <a:r>
              <a:rPr lang="en-US" dirty="0"/>
              <a:t>A large movies dataset will be imported into 3 </a:t>
            </a:r>
            <a:r>
              <a:rPr lang="en-US" dirty="0" err="1"/>
              <a:t>db</a:t>
            </a:r>
            <a:r>
              <a:rPr lang="en-US" dirty="0"/>
              <a:t> engines-Postgres, Cassandra, and </a:t>
            </a:r>
            <a:r>
              <a:rPr lang="en-US" dirty="0" err="1"/>
              <a:t>ElasticSearch</a:t>
            </a:r>
            <a:endParaRPr lang="en-US" dirty="0"/>
          </a:p>
          <a:p>
            <a:r>
              <a:rPr lang="en-US" dirty="0"/>
              <a:t>It will be used by movie fans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87815-AA09-8A47-AFFD-B74DD918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580" y="4507934"/>
            <a:ext cx="3905996" cy="21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2B14-C607-0F42-98D1-31DB1982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User's point of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7DBE-15FA-714E-A650-F41AA692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designing a front-end</a:t>
            </a:r>
          </a:p>
          <a:p>
            <a:r>
              <a:rPr lang="en-US" dirty="0"/>
              <a:t>A web page will be able to access my databases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418AB-20C7-E948-B309-1B0E59FA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293" y="3321890"/>
            <a:ext cx="4549188" cy="29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38BB-01D5-A84E-92F9-76ACE3D7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Why you are interested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4498-76C0-5547-95EE-B5B84522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interested in databases</a:t>
            </a:r>
          </a:p>
          <a:p>
            <a:r>
              <a:rPr lang="en-US" dirty="0"/>
              <a:t>They are a very logical way to keep records of data</a:t>
            </a:r>
          </a:p>
          <a:p>
            <a:r>
              <a:rPr lang="en-US" dirty="0"/>
              <a:t>I want to gain expertise in as many database languages as possible and become a database developer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6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AE8F-6F65-274F-A49A-DF58B1B0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"Questions" slide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EA6C-74E9-4C43-AF13-95A179BE6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?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3650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Words>116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Movie Database in 3 Engines By: Basil Latif </vt:lpstr>
      <vt:lpstr>Project Description</vt:lpstr>
      <vt:lpstr>User's point of view</vt:lpstr>
      <vt:lpstr>Why you are interested:</vt:lpstr>
      <vt:lpstr>"Questions" slide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Database in 3 Engines</dc:title>
  <dc:creator>saleh latif</dc:creator>
  <cp:lastModifiedBy>saleh latif</cp:lastModifiedBy>
  <cp:revision>12</cp:revision>
  <dcterms:created xsi:type="dcterms:W3CDTF">2018-09-07T19:05:47Z</dcterms:created>
  <dcterms:modified xsi:type="dcterms:W3CDTF">2018-09-11T15:15:52Z</dcterms:modified>
</cp:coreProperties>
</file>