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5F3D1-BA32-8D4B-A2D4-934816ADDC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6C68-96E7-6A47-8846-C0F73811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6C68-96E7-6A47-8846-C0F738112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6CA6-28E6-0E4A-8933-7EED699FF14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25C8-D0D9-8346-9FB0-9D2DA13FD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B9BE9-3059-904D-B021-BCFE17651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Database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CE2A9-E3C2-2D42-8E69-DAE1CBB83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For PostgreSQL, Cassandra, and Elastic Search 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3C1330E6-5DC6-4D68-A424-3143FFC3F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05B2-CE26-E941-9938-97F47843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in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D32B-DD63-4F49-A90B-E5A5E4EE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Query the entire table</a:t>
            </a:r>
          </a:p>
          <a:p>
            <a:r>
              <a:rPr lang="en-US" dirty="0"/>
              <a:t>select * from ratings;</a:t>
            </a:r>
          </a:p>
          <a:p>
            <a:r>
              <a:rPr lang="en-US" dirty="0"/>
              <a:t>select * from </a:t>
            </a:r>
            <a:r>
              <a:rPr lang="en-US" dirty="0" err="1"/>
              <a:t>idgenre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D4A7-E9C1-C840-B035-2F68D41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CSV Importer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049F-409B-A94B-9051-FC4C8500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logstash</a:t>
            </a:r>
            <a:r>
              <a:rPr lang="en-US" dirty="0"/>
              <a:t> to load csv into Elastic Search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=rKy4sFbIZ3U</a:t>
            </a:r>
          </a:p>
          <a:p>
            <a:endParaRPr lang="en-US" dirty="0"/>
          </a:p>
          <a:p>
            <a:r>
              <a:rPr lang="en-US" dirty="0"/>
              <a:t>Logstash Job Kibana Visualization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=imrKm6dV3NQ</a:t>
            </a:r>
          </a:p>
        </p:txBody>
      </p:sp>
    </p:spTree>
    <p:extLst>
      <p:ext uri="{BB962C8B-B14F-4D97-AF65-F5344CB8AC3E}">
        <p14:creationId xmlns:p14="http://schemas.microsoft.com/office/powerpoint/2010/main" val="264776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F8E-EFEA-7C48-870C-2180704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5043-E53F-0440-B9D6-40A24C06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Cd into elastic search folder </a:t>
            </a:r>
          </a:p>
          <a:p>
            <a:r>
              <a:rPr lang="en-US" dirty="0"/>
              <a:t>bin/</a:t>
            </a:r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Cd into </a:t>
            </a:r>
            <a:r>
              <a:rPr lang="en-US" dirty="0" err="1"/>
              <a:t>kibana</a:t>
            </a:r>
            <a:r>
              <a:rPr lang="en-US" dirty="0"/>
              <a:t> folder </a:t>
            </a:r>
          </a:p>
          <a:p>
            <a:r>
              <a:rPr lang="en-US" dirty="0"/>
              <a:t>bin/</a:t>
            </a:r>
            <a:r>
              <a:rPr lang="en-US" dirty="0" err="1"/>
              <a:t>kibana</a:t>
            </a:r>
            <a:r>
              <a:rPr lang="en-US" dirty="0"/>
              <a:t> in a new Terminal window</a:t>
            </a:r>
          </a:p>
          <a:p>
            <a:r>
              <a:rPr lang="en-US" dirty="0"/>
              <a:t>Go to localhost:5601</a:t>
            </a:r>
          </a:p>
          <a:p>
            <a:r>
              <a:rPr lang="en-US" dirty="0"/>
              <a:t>New terminal window:</a:t>
            </a:r>
          </a:p>
          <a:p>
            <a:r>
              <a:rPr lang="en-US" dirty="0"/>
              <a:t>Cd into </a:t>
            </a:r>
            <a:r>
              <a:rPr lang="en-US" dirty="0" err="1"/>
              <a:t>logstash</a:t>
            </a:r>
            <a:r>
              <a:rPr lang="en-US" dirty="0"/>
              <a:t> folder </a:t>
            </a:r>
          </a:p>
          <a:p>
            <a:r>
              <a:rPr lang="en-US" dirty="0"/>
              <a:t>bin/</a:t>
            </a:r>
            <a:r>
              <a:rPr lang="en-US" dirty="0" err="1"/>
              <a:t>logstash</a:t>
            </a:r>
            <a:r>
              <a:rPr lang="en-US" dirty="0"/>
              <a:t> -f /Users/</a:t>
            </a:r>
            <a:r>
              <a:rPr lang="en-US" dirty="0" err="1"/>
              <a:t>basillatif</a:t>
            </a:r>
            <a:r>
              <a:rPr lang="en-US" dirty="0"/>
              <a:t>/Desktop/402\ -\ Database\ Project/data/</a:t>
            </a:r>
            <a:r>
              <a:rPr lang="en-US" dirty="0" err="1"/>
              <a:t>logstash_idgenre.config</a:t>
            </a:r>
            <a:endParaRPr lang="en-US" dirty="0"/>
          </a:p>
          <a:p>
            <a:r>
              <a:rPr lang="en-US" dirty="0"/>
              <a:t>Localhost:5601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FF59-7F3C-5749-AF36-9FD36B2F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29728-FE9B-264B-A50C-353F0F28A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578"/>
            <a:ext cx="10515600" cy="40088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0E84FC-BECF-554D-8D48-D74E96594AE5}"/>
              </a:ext>
            </a:extLst>
          </p:cNvPr>
          <p:cNvSpPr txBox="1"/>
          <p:nvPr/>
        </p:nvSpPr>
        <p:spPr>
          <a:xfrm>
            <a:off x="628650" y="5786438"/>
            <a:ext cx="471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spelled separator wrong</a:t>
            </a:r>
          </a:p>
          <a:p>
            <a:r>
              <a:rPr lang="en-US" dirty="0"/>
              <a:t>I had the wrong path for the file</a:t>
            </a:r>
          </a:p>
          <a:p>
            <a:r>
              <a:rPr lang="en-US" dirty="0"/>
              <a:t>Had to download latest version of elastic search </a:t>
            </a:r>
          </a:p>
        </p:txBody>
      </p:sp>
    </p:spTree>
    <p:extLst>
      <p:ext uri="{BB962C8B-B14F-4D97-AF65-F5344CB8AC3E}">
        <p14:creationId xmlns:p14="http://schemas.microsoft.com/office/powerpoint/2010/main" val="402098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AC5F-B686-EB46-9FD8-C02B42C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to Benchmark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F3C2-58BA-E940-A75D-6F906216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Postgres				Cassandra		            </a:t>
            </a:r>
            <a:r>
              <a:rPr lang="en-US" dirty="0" err="1"/>
              <a:t>ElasticSearch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Select * on Ratings Table</a:t>
            </a:r>
          </a:p>
          <a:p>
            <a:pPr marL="0" indent="0">
              <a:buNone/>
            </a:pPr>
            <a:r>
              <a:rPr lang="en-US" dirty="0"/>
              <a:t>Trial 1: 35.47			Trial 1: 1.66 seconds</a:t>
            </a:r>
          </a:p>
          <a:p>
            <a:pPr marL="0" indent="0">
              <a:buNone/>
            </a:pPr>
            <a:r>
              <a:rPr lang="en-US" dirty="0"/>
              <a:t>Trial 2: 30.25			Trial 2: .55 seconds</a:t>
            </a:r>
          </a:p>
          <a:p>
            <a:pPr marL="0" indent="0">
              <a:buNone/>
            </a:pPr>
            <a:r>
              <a:rPr lang="en-US" dirty="0"/>
              <a:t>Trial 3: 29.13			Trial 3: .40 seconds</a:t>
            </a:r>
          </a:p>
          <a:p>
            <a:pPr marL="0" indent="0">
              <a:buNone/>
            </a:pPr>
            <a:r>
              <a:rPr lang="en-US" dirty="0" err="1"/>
              <a:t>Avg</a:t>
            </a:r>
            <a:r>
              <a:rPr lang="en-US" dirty="0"/>
              <a:t>: 31.62				</a:t>
            </a:r>
            <a:r>
              <a:rPr lang="en-US" dirty="0" err="1"/>
              <a:t>Avg</a:t>
            </a:r>
            <a:r>
              <a:rPr lang="en-US" dirty="0"/>
              <a:t>: .87 seconds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joins in Cassandra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0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804B-3836-004D-A45F-B4DD589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5757-937B-4C4E-AFE0-36473DB6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ED4-CE9E-0A43-B50D-96AF14C4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Kibana</a:t>
            </a:r>
          </a:p>
        </p:txBody>
      </p:sp>
      <p:pic>
        <p:nvPicPr>
          <p:cNvPr id="5" name="Content Placeholder 4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A43C4976-B945-9548-984F-20BA74644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284" y="1690688"/>
            <a:ext cx="6579432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CC99F-C126-144D-B63D-48E5ECC1EE81}"/>
              </a:ext>
            </a:extLst>
          </p:cNvPr>
          <p:cNvSpPr txBox="1"/>
          <p:nvPr/>
        </p:nvSpPr>
        <p:spPr>
          <a:xfrm>
            <a:off x="2914650" y="6172200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common movie genres</a:t>
            </a:r>
          </a:p>
        </p:txBody>
      </p:sp>
    </p:spTree>
    <p:extLst>
      <p:ext uri="{BB962C8B-B14F-4D97-AF65-F5344CB8AC3E}">
        <p14:creationId xmlns:p14="http://schemas.microsoft.com/office/powerpoint/2010/main" val="41269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413E-41D7-624B-A451-008CA1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2F0B-BEE7-1D40-8C4C-71B43A65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connect:</a:t>
            </a:r>
          </a:p>
          <a:p>
            <a:pPr marL="0" indent="0">
              <a:buNone/>
            </a:pPr>
            <a:r>
              <a:rPr lang="en-US" dirty="0"/>
              <a:t>\l -  list databases</a:t>
            </a:r>
          </a:p>
          <a:p>
            <a:pPr marL="0" indent="0">
              <a:buNone/>
            </a:pPr>
            <a:r>
              <a:rPr lang="en-US" dirty="0"/>
              <a:t>\connect </a:t>
            </a:r>
            <a:r>
              <a:rPr lang="en-US" dirty="0" err="1"/>
              <a:t>dbname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err="1"/>
              <a:t>dt</a:t>
            </a:r>
            <a:r>
              <a:rPr lang="en-US" dirty="0"/>
              <a:t> list tables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\connect </a:t>
            </a:r>
            <a:r>
              <a:rPr lang="en-US" dirty="0" err="1">
                <a:highlight>
                  <a:srgbClr val="FFFF00"/>
                </a:highlight>
              </a:rPr>
              <a:t>postgres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select * from </a:t>
            </a:r>
            <a:r>
              <a:rPr lang="en-US" dirty="0" err="1">
                <a:highlight>
                  <a:srgbClr val="FFFF00"/>
                </a:highlight>
              </a:rPr>
              <a:t>public."Movies</a:t>
            </a:r>
            <a:r>
              <a:rPr lang="en-US" dirty="0">
                <a:highlight>
                  <a:srgbClr val="FFFF00"/>
                </a:highlight>
              </a:rPr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22D2-9D24-414A-AF83-1EB4367F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Bug: extra data after last expected column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28BFB33-8D80-694F-B106-C44BEB2D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9500" cy="2374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1D3F8-7A34-9A42-9E4A-90FD5B867EF6}"/>
              </a:ext>
            </a:extLst>
          </p:cNvPr>
          <p:cNvSpPr txBox="1"/>
          <p:nvPr/>
        </p:nvSpPr>
        <p:spPr>
          <a:xfrm>
            <a:off x="657225" y="4769405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Solved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F474A-4F69-7141-BBB9-D68D96147EF9}"/>
              </a:ext>
            </a:extLst>
          </p:cNvPr>
          <p:cNvSpPr txBox="1"/>
          <p:nvPr/>
        </p:nvSpPr>
        <p:spPr>
          <a:xfrm>
            <a:off x="657225" y="5138737"/>
            <a:ext cx="97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columns manually to table and then selected them on the “columns” tab when going to import </a:t>
            </a:r>
          </a:p>
        </p:txBody>
      </p:sp>
    </p:spTree>
    <p:extLst>
      <p:ext uri="{BB962C8B-B14F-4D97-AF65-F5344CB8AC3E}">
        <p14:creationId xmlns:p14="http://schemas.microsoft.com/office/powerpoint/2010/main" val="139307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8A0-CC67-D440-9437-68DE1634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2 Tables in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234A-6C25-E34B-8448-B6CB3F11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Movies has 28,000 rows</a:t>
            </a:r>
          </a:p>
          <a:p>
            <a:pPr marL="0" indent="0">
              <a:buNone/>
            </a:pPr>
            <a:r>
              <a:rPr lang="en-US" dirty="0"/>
              <a:t>Ratings has 20,000,000 rows</a:t>
            </a:r>
          </a:p>
          <a:p>
            <a:pPr marL="0" indent="0">
              <a:buNone/>
            </a:pPr>
            <a:r>
              <a:rPr lang="en-US" u="sng" dirty="0"/>
              <a:t>Selects</a:t>
            </a:r>
          </a:p>
          <a:p>
            <a:pPr marL="0" indent="0">
              <a:buNone/>
            </a:pPr>
            <a:r>
              <a:rPr lang="en-US" dirty="0"/>
              <a:t>select title from </a:t>
            </a:r>
            <a:r>
              <a:rPr lang="en-US" dirty="0" err="1"/>
              <a:t>public."Movies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u="sng" dirty="0"/>
              <a:t>OR</a:t>
            </a:r>
          </a:p>
          <a:p>
            <a:pPr marL="0" indent="0">
              <a:buNone/>
            </a:pPr>
            <a:r>
              <a:rPr lang="en-US" dirty="0"/>
              <a:t>Select title from “Movies”</a:t>
            </a:r>
          </a:p>
          <a:p>
            <a:pPr marL="0" indent="0">
              <a:buNone/>
            </a:pPr>
            <a:r>
              <a:rPr lang="en-US" dirty="0"/>
              <a:t>JOIN query on </a:t>
            </a:r>
            <a:r>
              <a:rPr lang="en-US" dirty="0" err="1"/>
              <a:t>movieId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7BB5-446B-364A-AF53-23A487A6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 in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608A-974B-DE41-9557-50EEFA06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 = </a:t>
            </a:r>
            <a:r>
              <a:rPr lang="en-US" dirty="0" err="1"/>
              <a:t>movieId</a:t>
            </a:r>
            <a:r>
              <a:rPr lang="en-US" dirty="0"/>
              <a:t>, title, genres</a:t>
            </a:r>
          </a:p>
          <a:p>
            <a:r>
              <a:rPr lang="en-US" dirty="0"/>
              <a:t>Ratings =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rating, timestamp </a:t>
            </a:r>
          </a:p>
          <a:p>
            <a:r>
              <a:rPr lang="en-US" dirty="0"/>
              <a:t>SELECT title, rating FROM </a:t>
            </a:r>
            <a:r>
              <a:rPr lang="en-US" dirty="0" err="1"/>
              <a:t>public."Movies</a:t>
            </a:r>
            <a:r>
              <a:rPr lang="en-US" dirty="0"/>
              <a:t>" m FULL OUTER JOIN          </a:t>
            </a:r>
            <a:r>
              <a:rPr lang="en-US" dirty="0" err="1"/>
              <a:t>public."Ratings</a:t>
            </a:r>
            <a:r>
              <a:rPr lang="en-US" dirty="0"/>
              <a:t>" r ON </a:t>
            </a:r>
            <a:r>
              <a:rPr lang="en-US" dirty="0" err="1"/>
              <a:t>r.movieId</a:t>
            </a:r>
            <a:r>
              <a:rPr lang="en-US" dirty="0"/>
              <a:t> = </a:t>
            </a:r>
            <a:r>
              <a:rPr lang="en-US" dirty="0" err="1"/>
              <a:t>m.movieId</a:t>
            </a:r>
            <a:r>
              <a:rPr lang="en-US" dirty="0"/>
              <a:t>;     </a:t>
            </a:r>
          </a:p>
          <a:p>
            <a:r>
              <a:rPr lang="en-US" dirty="0"/>
              <a:t>SELECT title, rating FROM </a:t>
            </a:r>
            <a:r>
              <a:rPr lang="en-US" dirty="0" err="1"/>
              <a:t>public."Movies</a:t>
            </a:r>
            <a:r>
              <a:rPr lang="en-US" dirty="0"/>
              <a:t>" FULL OUTER JOIN </a:t>
            </a:r>
            <a:r>
              <a:rPr lang="en-US" dirty="0" err="1"/>
              <a:t>public."Ratings</a:t>
            </a:r>
            <a:r>
              <a:rPr lang="en-US" dirty="0"/>
              <a:t>" ON public."Ratings".</a:t>
            </a:r>
            <a:r>
              <a:rPr lang="en-US" dirty="0" err="1"/>
              <a:t>movieId</a:t>
            </a:r>
            <a:r>
              <a:rPr lang="en-US" dirty="0"/>
              <a:t> = public."Movies".</a:t>
            </a:r>
            <a:r>
              <a:rPr lang="en-US" dirty="0" err="1"/>
              <a:t>movieId</a:t>
            </a:r>
            <a:r>
              <a:rPr lang="en-US" dirty="0"/>
              <a:t>;</a:t>
            </a:r>
          </a:p>
          <a:p>
            <a:r>
              <a:rPr lang="en-US" dirty="0"/>
              <a:t>**Does not work </a:t>
            </a:r>
          </a:p>
          <a:p>
            <a:r>
              <a:rPr lang="en-US" dirty="0"/>
              <a:t>***I fixed the column name in </a:t>
            </a:r>
            <a:r>
              <a:rPr lang="en-US" dirty="0" err="1"/>
              <a:t>public.”Movies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80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28E-4F3C-AC4B-9063-14AB9B68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6E23-57A7-FD41-8B05-AE02131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Cross Join</a:t>
            </a:r>
          </a:p>
          <a:p>
            <a:r>
              <a:rPr lang="en-US" dirty="0"/>
              <a:t>select * from </a:t>
            </a:r>
            <a:r>
              <a:rPr lang="en-US" dirty="0" err="1"/>
              <a:t>public."Movies</a:t>
            </a:r>
            <a:r>
              <a:rPr lang="en-US" dirty="0"/>
              <a:t>" CROSS JOIN </a:t>
            </a:r>
            <a:r>
              <a:rPr lang="en-US" dirty="0" err="1"/>
              <a:t>public."Ratings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Got a weird error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Im</a:t>
            </a:r>
            <a:r>
              <a:rPr lang="en-US" dirty="0">
                <a:highlight>
                  <a:srgbClr val="FFFF00"/>
                </a:highlight>
              </a:rPr>
              <a:t> done trying to join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256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000B-6D62-8244-8E1E-9F89E0D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Apache Cassandra 3.11.3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38A-455C-C744-9165-14C2D1E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 Cassandra 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launchctl</a:t>
            </a:r>
            <a:r>
              <a:rPr lang="en-US" sz="1800" dirty="0">
                <a:latin typeface="Courier" pitchFamily="2" charset="0"/>
              </a:rPr>
              <a:t> load /</a:t>
            </a:r>
            <a:r>
              <a:rPr lang="en-US" sz="1800" dirty="0" err="1">
                <a:latin typeface="Courier" pitchFamily="2" charset="0"/>
              </a:rPr>
              <a:t>usr</a:t>
            </a:r>
            <a:r>
              <a:rPr lang="en-US" sz="1800" dirty="0">
                <a:latin typeface="Courier" pitchFamily="2" charset="0"/>
              </a:rPr>
              <a:t>/local/opt/</a:t>
            </a:r>
            <a:r>
              <a:rPr lang="en-US" sz="1800" dirty="0" err="1">
                <a:latin typeface="Courier" pitchFamily="2" charset="0"/>
              </a:rPr>
              <a:t>cassandra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homebrew.mxcl.cassandra.plist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Cqlsh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cqlsh</a:t>
            </a:r>
            <a:r>
              <a:rPr lang="en-US" sz="1600" dirty="0">
                <a:latin typeface="Courier" pitchFamily="2" charset="0"/>
              </a:rPr>
              <a:t>&gt; DESCRIBE </a:t>
            </a:r>
            <a:r>
              <a:rPr lang="en-US" sz="1600" dirty="0" err="1">
                <a:latin typeface="Courier" pitchFamily="2" charset="0"/>
              </a:rPr>
              <a:t>keyspaces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" pitchFamily="2" charset="0"/>
              </a:rPr>
              <a:t>cqlsh</a:t>
            </a:r>
            <a:r>
              <a:rPr lang="en-US" sz="1600" dirty="0">
                <a:latin typeface="Courier" pitchFamily="2" charset="0"/>
              </a:rPr>
              <a:t>&gt; use "Movies";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describe tables; 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use “Ratings”; #switches </a:t>
            </a:r>
            <a:r>
              <a:rPr lang="en-US" sz="1600" dirty="0" err="1">
                <a:latin typeface="Courier" pitchFamily="2" charset="0"/>
              </a:rPr>
              <a:t>keyspaces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BA12-8D16-8D49-9392-3BEE5969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Keyspace</a:t>
            </a:r>
            <a:r>
              <a:rPr lang="en-US" dirty="0"/>
              <a:t> and Tables </a:t>
            </a:r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B2530E7E-A17A-D640-9584-3382C4657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97" y="1845426"/>
            <a:ext cx="4052836" cy="25932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D1686-64A8-244A-94C4-611520AB2719}"/>
              </a:ext>
            </a:extLst>
          </p:cNvPr>
          <p:cNvSpPr txBox="1"/>
          <p:nvPr/>
        </p:nvSpPr>
        <p:spPr>
          <a:xfrm>
            <a:off x="478184" y="1187349"/>
            <a:ext cx="289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create a </a:t>
            </a:r>
            <a:r>
              <a:rPr lang="en-US" dirty="0" err="1"/>
              <a:t>keyspace</a:t>
            </a:r>
            <a:r>
              <a:rPr lang="en-US" dirty="0"/>
              <a:t>. Verify it exists.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E255-06FB-1A40-AE9A-890A870A06BA}"/>
              </a:ext>
            </a:extLst>
          </p:cNvPr>
          <p:cNvSpPr txBox="1"/>
          <p:nvPr/>
        </p:nvSpPr>
        <p:spPr>
          <a:xfrm>
            <a:off x="3877733" y="4605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0AE8174-C3AD-4F40-A139-5978F5AE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7" y="4975199"/>
            <a:ext cx="7251700" cy="170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32B602-0F83-694D-8800-D016A16844CD}"/>
              </a:ext>
            </a:extLst>
          </p:cNvPr>
          <p:cNvSpPr txBox="1"/>
          <p:nvPr/>
        </p:nvSpPr>
        <p:spPr>
          <a:xfrm>
            <a:off x="478184" y="4522927"/>
            <a:ext cx="37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create a table and verify it exists</a:t>
            </a:r>
          </a:p>
        </p:txBody>
      </p:sp>
    </p:spTree>
    <p:extLst>
      <p:ext uri="{BB962C8B-B14F-4D97-AF65-F5344CB8AC3E}">
        <p14:creationId xmlns:p14="http://schemas.microsoft.com/office/powerpoint/2010/main" val="158091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B0C0-B0C0-6948-81DC-9FEA405F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into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0FDF-BA8F-5F49-9011-78D155E7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Worked after I put file on desktop</a:t>
            </a:r>
          </a:p>
          <a:p>
            <a:pPr marL="0" indent="0">
              <a:buNone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“Movies” Table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cqlsh:Movies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COPY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idgenre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movieID,title,genres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FROM '/Users/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basillatif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/Desktop/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movies.csv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' WITH HEADER = TRUE;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Ratings Table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/>
              <a:t>cqlsh:Movies</a:t>
            </a:r>
            <a:r>
              <a:rPr lang="en-US" sz="2000" dirty="0"/>
              <a:t>&gt; COPY ratings (</a:t>
            </a:r>
            <a:r>
              <a:rPr lang="en-US" sz="2000" dirty="0" err="1"/>
              <a:t>userid,movieid,rating,timestamp</a:t>
            </a:r>
            <a:r>
              <a:rPr lang="en-US" sz="2000" dirty="0"/>
              <a:t>) FROM '/Users/</a:t>
            </a:r>
            <a:r>
              <a:rPr lang="en-US" sz="2000" dirty="0" err="1"/>
              <a:t>basillatif</a:t>
            </a:r>
            <a:r>
              <a:rPr lang="en-US" sz="2000" dirty="0"/>
              <a:t>/Desktop/</a:t>
            </a:r>
            <a:r>
              <a:rPr lang="en-US" sz="2000" dirty="0" err="1"/>
              <a:t>ratings.csv</a:t>
            </a:r>
            <a:r>
              <a:rPr lang="en-US" sz="2000" dirty="0"/>
              <a:t>' WITH HEADER = TRUE;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C2BB183-13F8-D14B-9A50-8398FFCA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84" y="2971800"/>
            <a:ext cx="3552265" cy="1596172"/>
          </a:xfrm>
          <a:prstGeom prst="rect">
            <a:avLst/>
          </a:prstGeom>
        </p:spPr>
      </p:pic>
      <p:pic>
        <p:nvPicPr>
          <p:cNvPr id="10" name="Picture 9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421E1F65-38E3-8040-B3BB-7C4BBB6C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516" y="3575903"/>
            <a:ext cx="1817078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437</Words>
  <Application>Microsoft Macintosh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 Theme</vt:lpstr>
      <vt:lpstr>Database Tutorial</vt:lpstr>
      <vt:lpstr>Postgres Basic Commands</vt:lpstr>
      <vt:lpstr>First Bug: extra data after last expected column</vt:lpstr>
      <vt:lpstr>Imported 2 Tables in Postgres</vt:lpstr>
      <vt:lpstr>Outer Join in Postgres</vt:lpstr>
      <vt:lpstr>Other Queries</vt:lpstr>
      <vt:lpstr>Running Apache Cassandra 3.11.3</vt:lpstr>
      <vt:lpstr>Preparing Keyspace and Tables </vt:lpstr>
      <vt:lpstr>Import data into Cassandra</vt:lpstr>
      <vt:lpstr>Queries in Cassandra</vt:lpstr>
      <vt:lpstr>Elastic Search CSV Importer</vt:lpstr>
      <vt:lpstr>Running Elastic Search</vt:lpstr>
      <vt:lpstr>Error</vt:lpstr>
      <vt:lpstr>Queries to Benchmark </vt:lpstr>
      <vt:lpstr>The ELK Stack</vt:lpstr>
      <vt:lpstr>Visualization in Kibana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Tutorial</dc:title>
  <dc:creator>saleh latif</dc:creator>
  <cp:lastModifiedBy>saleh latif</cp:lastModifiedBy>
  <cp:revision>31</cp:revision>
  <dcterms:created xsi:type="dcterms:W3CDTF">2018-11-16T20:27:13Z</dcterms:created>
  <dcterms:modified xsi:type="dcterms:W3CDTF">2018-12-01T22:26:53Z</dcterms:modified>
</cp:coreProperties>
</file>