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407" y="959053"/>
            <a:ext cx="9931446" cy="254143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dirty="0"/>
              <a:t>Network Devices (Hub, Repeater, Bridge, Switch, Router and Gateways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86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56" y="115425"/>
            <a:ext cx="11895909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hub is a physical layer networking device which is used to connect multiple devices in a network. They are generally used to connect computers in a LAN.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hub has many ports in it. A computer which intends to be connected to the network is plugged in to one of these ports. When a data frame arrives at a port, it is broadcast to every other port, without considering whether it is destined for a particular destination or not.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hub can be used with both digital and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Hubs do not perform packet filtering or addressing function, they send the data packets to all the connected devices.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3942" y="3774731"/>
            <a:ext cx="2438400" cy="22419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Hub −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Active Hub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Hub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Hub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https://www.tutorialspoint.com/assets/questions/media/26216/hub_and_swit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1" y="295410"/>
            <a:ext cx="11388709" cy="5635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99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534" y="-17176"/>
            <a:ext cx="5577370" cy="667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Repeater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repeater operates at the physical layer of the OSI model.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Repeater connects two segments of a network cable.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it regenerates the signals to proper amplitudes and sends them to the other segment.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signal becomes weak, it can copy the signal bit by bit and regenerate it at the original strength.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2-port device.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0904" y="0"/>
            <a:ext cx="6601096" cy="6758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  <a:p>
            <a:pPr>
              <a:lnSpc>
                <a:spcPct val="150000"/>
              </a:lnSpc>
            </a:pPr>
            <a:endParaRPr lang="en-IN" sz="105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bridge operates at the data link layer of the OSI model. 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50000"/>
              </a:lnSpc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read only the outmost hardware address of the packet but cannot read the IP address. 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50000"/>
              </a:lnSpc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 the outmost section of the data packet to tell where the message is going. It reduces the traffic on other network segments. 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50000"/>
              </a:lnSpc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does not send all the packets. So, a bridge can be programmed to reject packets from a particular network.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4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57" y="1"/>
            <a:ext cx="537754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switch is a data link layer networking device which connects devices in a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 switching to send and receive data over the network.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a hub, a switch also has many ports, to which computers are plugged in. 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when a data frame arrives at any port of a network switch, it examines the destination address and sends the frame to the corresponding device(s). 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supports both unicast and multicast communications.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.tutorialspoint.com/assets/questions/media/26216/switc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816" y="1"/>
            <a:ext cx="6476184" cy="612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1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5623"/>
              </p:ext>
            </p:extLst>
          </p:nvPr>
        </p:nvGraphicFramePr>
        <p:xfrm>
          <a:off x="388" y="333103"/>
          <a:ext cx="12191612" cy="590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17978">
                  <a:extLst>
                    <a:ext uri="{9D8B030D-6E8A-4147-A177-3AD203B41FA5}">
                      <a16:colId xmlns:a16="http://schemas.microsoft.com/office/drawing/2014/main" val="854480574"/>
                    </a:ext>
                  </a:extLst>
                </a:gridCol>
                <a:gridCol w="5673634">
                  <a:extLst>
                    <a:ext uri="{9D8B030D-6E8A-4147-A177-3AD203B41FA5}">
                      <a16:colId xmlns:a16="http://schemas.microsoft.com/office/drawing/2014/main" val="3404158950"/>
                    </a:ext>
                  </a:extLst>
                </a:gridCol>
              </a:tblGrid>
              <a:tr h="485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Hub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Switch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3205445832"/>
                  </a:ext>
                </a:extLst>
              </a:tr>
              <a:tr h="7766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They operate in the physical layer of the OSI model.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They operate in the data link layer of the OSI model.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4061132284"/>
                  </a:ext>
                </a:extLst>
              </a:tr>
              <a:tr h="7704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It is a non-intelligent network device that sends message to all ports.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It is an intelligent network device that sends message to selected destination ports.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2170594739"/>
                  </a:ext>
                </a:extLst>
              </a:tr>
              <a:tr h="6285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It primarily broadcasts messages.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It is supports unicast, multicast and broadcast.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3766795842"/>
                  </a:ext>
                </a:extLst>
              </a:tr>
              <a:tr h="4852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Transmission mode is half duplex.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Transmission mode is full duplex.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4160245940"/>
                  </a:ext>
                </a:extLst>
              </a:tr>
              <a:tr h="10603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Collisions may occurs during setup of transmission when more than one computers place data simultaneously in the corresponding ports.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Collisions do not occur since the communication is full duplex.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4012841553"/>
                  </a:ext>
                </a:extLst>
              </a:tr>
              <a:tr h="8767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They are passive devices; they don’t have any software associated with it.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They are active devices, equipped with network software.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2179648227"/>
                  </a:ext>
                </a:extLst>
              </a:tr>
              <a:tr h="651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>
                          <a:effectLst/>
                        </a:rPr>
                        <a:t>They generally have fewer ports of 4/12.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effectLst/>
                        </a:rPr>
                        <a:t>The number of ports is higher – 24/48.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1" marR="63171" marT="63171" marB="63171"/>
                </a:tc>
                <a:extLst>
                  <a:ext uri="{0D108BD9-81ED-4DB2-BD59-A6C34878D82A}">
                    <a16:rowId xmlns:a16="http://schemas.microsoft.com/office/drawing/2014/main" val="62475857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97784"/>
            <a:ext cx="108503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Differences between Hub and Switch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34983" y="179434"/>
            <a:ext cx="11765280" cy="5273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 marR="19050" algn="just">
              <a:spcBef>
                <a:spcPts val="150"/>
              </a:spcBef>
              <a:spcAft>
                <a:spcPts val="750"/>
              </a:spcAft>
            </a:pP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Routers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small physical devices that operate at the network layer to join multiple networks together.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router is a device like a switch that routes data packets based on their IP addresses.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Routers normally connect LANs and WANs and have a dynamically updating routing table based on which they make decisions on routing the data packets.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Router divides the broadcast domains of hosts connected through it.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Routers perform the traffic directing functions on the Internet. A data packet is typically forwarded from one router to another through the networks that constitute the internetwork until it reaches its destination code.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Routers may also be used to connect two or more logical groups of computer devices known as subnets, each with a different subnetwork address. The subnet addresses recorded in a router do not necessarily map directly to the physical interface connections.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4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types of routers −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routers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Static routers are configured manually and route data packets based on the information in a router table.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routers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Dynamic routers use adaptive routing which is a process where a router can forward data by a different route.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834386"/>
            <a:ext cx="12043953" cy="1060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endParaRPr lang="en-IN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15000"/>
              </a:lnSpc>
              <a:spcBef>
                <a:spcPts val="150"/>
              </a:spcBef>
              <a:spcAft>
                <a:spcPts val="750"/>
              </a:spcAf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gateway is an internetworking capable of joining together two networks that use different base protocols.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96" y="3899777"/>
            <a:ext cx="12096207" cy="23421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" marR="19050" algn="just">
              <a:lnSpc>
                <a:spcPct val="115000"/>
              </a:lnSpc>
              <a:spcBef>
                <a:spcPts val="150"/>
              </a:spcBef>
              <a:spcAft>
                <a:spcPts val="750"/>
              </a:spcAf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network gateway can be implemented completely in software, hardware, or a combination of both, depending on the types of protocols they support.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" marR="19050" algn="just">
              <a:lnSpc>
                <a:spcPct val="115000"/>
              </a:lnSpc>
              <a:spcBef>
                <a:spcPts val="150"/>
              </a:spcBef>
              <a:spcAft>
                <a:spcPts val="750"/>
              </a:spcAf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network gateway can operate at any level of the OSI model. A broadband router typically serves as the network gateway, although ordinary computers can also be configured to perform equivalent functions.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gateway is a router or proxy server that routes between networks.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gateway belongs to the same subnet to which the PC belongs.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00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769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Symbol</vt:lpstr>
      <vt:lpstr>Times New Roman</vt:lpstr>
      <vt:lpstr>Gallery</vt:lpstr>
      <vt:lpstr>Network Devices (Hub, Repeater, Bridge, Switch, Router and Gateways)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Devices (Hub, Repeater, Bridge, Switch, Router and Gateways)</dc:title>
  <dc:creator>Anandh. A</dc:creator>
  <cp:lastModifiedBy>Anandh. A</cp:lastModifiedBy>
  <cp:revision>4</cp:revision>
  <dcterms:created xsi:type="dcterms:W3CDTF">2022-07-20T16:22:32Z</dcterms:created>
  <dcterms:modified xsi:type="dcterms:W3CDTF">2022-07-20T17:15:50Z</dcterms:modified>
</cp:coreProperties>
</file>