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3800" cy="7562850"/>
  <p:notesSz cx="100838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99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5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9201E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9201E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6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9201E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9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860" y="717580"/>
            <a:ext cx="8186078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9201E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298" y="3280975"/>
            <a:ext cx="8237203" cy="195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5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/uciml/student-alcohol-consump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5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0490" y="3099218"/>
            <a:ext cx="857186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S</a:t>
            </a:r>
            <a:r>
              <a:rPr sz="5850" b="1" dirty="0">
                <a:solidFill>
                  <a:srgbClr val="FFFFFF"/>
                </a:solidFill>
                <a:latin typeface="Liberation Sans"/>
                <a:cs typeface="Liberation Sans"/>
              </a:rPr>
              <a:t>t</a:t>
            </a:r>
            <a:r>
              <a:rPr sz="585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u</a:t>
            </a:r>
            <a:r>
              <a:rPr sz="585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d</a:t>
            </a:r>
            <a:r>
              <a:rPr sz="585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e</a:t>
            </a:r>
            <a:r>
              <a:rPr sz="585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n</a:t>
            </a:r>
            <a:r>
              <a:rPr sz="5850" b="1" dirty="0">
                <a:solidFill>
                  <a:srgbClr val="FFFFFF"/>
                </a:solidFill>
                <a:latin typeface="Liberation Sans"/>
                <a:cs typeface="Liberation Sans"/>
              </a:rPr>
              <a:t>t</a:t>
            </a:r>
            <a:r>
              <a:rPr sz="5850" b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5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m</a:t>
            </a:r>
            <a:r>
              <a:rPr sz="58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a</a:t>
            </a:r>
            <a:r>
              <a:rPr sz="585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r</a:t>
            </a:r>
            <a:r>
              <a:rPr sz="5850" b="1" dirty="0">
                <a:solidFill>
                  <a:srgbClr val="FFFFFF"/>
                </a:solidFill>
                <a:latin typeface="Liberation Sans"/>
                <a:cs typeface="Liberation Sans"/>
              </a:rPr>
              <a:t>k</a:t>
            </a:r>
            <a:r>
              <a:rPr sz="585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5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pr</a:t>
            </a:r>
            <a:r>
              <a:rPr sz="58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e</a:t>
            </a:r>
            <a:r>
              <a:rPr sz="585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di</a:t>
            </a:r>
            <a:r>
              <a:rPr sz="58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c</a:t>
            </a:r>
            <a:r>
              <a:rPr sz="5850" b="1" dirty="0">
                <a:solidFill>
                  <a:srgbClr val="FFFFFF"/>
                </a:solidFill>
                <a:latin typeface="Liberation Sans"/>
                <a:cs typeface="Liberation Sans"/>
              </a:rPr>
              <a:t>t</a:t>
            </a:r>
            <a:r>
              <a:rPr sz="585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io</a:t>
            </a:r>
            <a:r>
              <a:rPr sz="5850" b="1" dirty="0">
                <a:solidFill>
                  <a:srgbClr val="FFFFFF"/>
                </a:solidFill>
                <a:latin typeface="Liberation Sans"/>
                <a:cs typeface="Liberation Sans"/>
              </a:rPr>
              <a:t>n</a:t>
            </a:r>
            <a:endParaRPr sz="58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3221" y="6726002"/>
            <a:ext cx="181292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20"/>
              </a:lnSpc>
            </a:pP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B</a:t>
            </a:r>
            <a:r>
              <a:rPr sz="18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asi</a:t>
            </a: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l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N</a:t>
            </a:r>
            <a:r>
              <a:rPr sz="18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r</a:t>
            </a:r>
            <a:r>
              <a:rPr sz="18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ak</a:t>
            </a:r>
            <a:r>
              <a:rPr sz="18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d</a:t>
            </a:r>
            <a:r>
              <a:rPr sz="18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an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S</a:t>
            </a:r>
            <a:r>
              <a:rPr sz="1800" b="1" dirty="0">
                <a:solidFill>
                  <a:srgbClr val="FFFFFF"/>
                </a:solidFill>
                <a:latin typeface="Liberation Sans"/>
                <a:cs typeface="Liberation Sans"/>
              </a:rPr>
              <a:t>3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iberation Sans"/>
                <a:cs typeface="Liberation Sans"/>
              </a:rPr>
              <a:t>MCA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C</a:t>
            </a:r>
            <a:r>
              <a:rPr sz="18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2588" y="3522631"/>
            <a:ext cx="398399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14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5400" b="1" spc="-50" dirty="0">
                <a:solidFill>
                  <a:srgbClr val="FFFFFF"/>
                </a:solidFill>
                <a:latin typeface="Arial Black"/>
                <a:cs typeface="Arial Black"/>
              </a:rPr>
              <a:t>han</a:t>
            </a:r>
            <a:r>
              <a:rPr sz="5400" b="1" spc="-40" dirty="0">
                <a:solidFill>
                  <a:srgbClr val="FFFFFF"/>
                </a:solidFill>
                <a:latin typeface="Arial Black"/>
                <a:cs typeface="Arial Black"/>
              </a:rPr>
              <a:t>k</a:t>
            </a:r>
            <a:r>
              <a:rPr sz="5400" b="1" spc="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1" spc="-505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sz="5400" b="1" spc="-5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5400" b="1" spc="-4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6114" y="3621299"/>
            <a:ext cx="1271878" cy="447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/>
              <a:t>I</a:t>
            </a:r>
            <a:r>
              <a:rPr spc="-5" dirty="0"/>
              <a:t>n</a:t>
            </a:r>
            <a:r>
              <a:rPr spc="-15" dirty="0"/>
              <a:t>t</a:t>
            </a:r>
            <a:r>
              <a:rPr spc="-5" dirty="0"/>
              <a:t>rodu</a:t>
            </a:r>
            <a:r>
              <a:rPr spc="-20" dirty="0"/>
              <a:t>ct</a:t>
            </a:r>
            <a:r>
              <a:rPr spc="-5" dirty="0"/>
              <a:t>io</a:t>
            </a:r>
            <a:r>
              <a:rPr dirty="0"/>
              <a:t>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3942" y="1942465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578" y="1896779"/>
            <a:ext cx="8522335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800"/>
              </a:lnSpc>
            </a:pPr>
            <a:r>
              <a:rPr sz="2200" spc="-15" dirty="0">
                <a:latin typeface="Arial Unicode MS"/>
                <a:cs typeface="Arial Unicode MS"/>
              </a:rPr>
              <a:t>O</a:t>
            </a:r>
            <a:r>
              <a:rPr sz="2200" spc="-5" dirty="0">
                <a:latin typeface="Arial Unicode MS"/>
                <a:cs typeface="Arial Unicode MS"/>
              </a:rPr>
              <a:t>u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p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Arial Unicode MS"/>
                <a:cs typeface="Arial Unicode MS"/>
              </a:rPr>
              <a:t>o</a:t>
            </a:r>
            <a:r>
              <a:rPr sz="2200" spc="-5" dirty="0">
                <a:latin typeface="Arial Unicode MS"/>
                <a:cs typeface="Arial Unicode MS"/>
              </a:rPr>
              <a:t>je</a:t>
            </a:r>
            <a:r>
              <a:rPr sz="2200" spc="5" dirty="0">
                <a:latin typeface="Arial Unicode MS"/>
                <a:cs typeface="Arial Unicode MS"/>
              </a:rPr>
              <a:t>c</a:t>
            </a:r>
            <a:r>
              <a:rPr sz="2200" spc="-10" dirty="0">
                <a:latin typeface="Arial Unicode MS"/>
                <a:cs typeface="Arial Unicode MS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spc="5" dirty="0">
                <a:latin typeface="Arial Unicode MS"/>
                <a:cs typeface="Arial Unicode MS"/>
              </a:rPr>
              <a:t>i</a:t>
            </a:r>
            <a:r>
              <a:rPr sz="2200" spc="-5" dirty="0">
                <a:latin typeface="Arial Unicode MS"/>
                <a:cs typeface="Arial Unicode MS"/>
              </a:rPr>
              <a:t>m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spc="-5" dirty="0">
                <a:latin typeface="Arial Unicode MS"/>
                <a:cs typeface="Arial Unicode MS"/>
              </a:rPr>
              <a:t>in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s</a:t>
            </a:r>
            <a:r>
              <a:rPr sz="2200" spc="-5" dirty="0">
                <a:latin typeface="Arial Unicode MS"/>
                <a:cs typeface="Arial Unicode MS"/>
              </a:rPr>
              <a:t>tud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spc="5" dirty="0">
                <a:latin typeface="Arial Unicode MS"/>
                <a:cs typeface="Arial Unicode MS"/>
              </a:rPr>
              <a:t>c</a:t>
            </a:r>
            <a:r>
              <a:rPr sz="2200" spc="-5" dirty="0">
                <a:latin typeface="Arial Unicode MS"/>
                <a:cs typeface="Arial Unicode MS"/>
              </a:rPr>
              <a:t>ad</a:t>
            </a:r>
            <a:r>
              <a:rPr sz="2200" dirty="0">
                <a:latin typeface="Arial Unicode MS"/>
                <a:cs typeface="Arial Unicode MS"/>
              </a:rPr>
              <a:t>em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c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p</a:t>
            </a:r>
            <a:r>
              <a:rPr sz="2200" spc="-5" dirty="0">
                <a:latin typeface="Arial Unicode MS"/>
                <a:cs typeface="Arial Unicode MS"/>
              </a:rPr>
              <a:t>erfor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dirty="0">
                <a:latin typeface="Arial Unicode MS"/>
                <a:cs typeface="Arial Unicode MS"/>
              </a:rPr>
              <a:t>nce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an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nd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o</a:t>
            </a:r>
            <a:r>
              <a:rPr sz="2200" spc="-5" dirty="0">
                <a:latin typeface="Arial Unicode MS"/>
                <a:cs typeface="Arial Unicode MS"/>
              </a:rPr>
              <a:t>u</a:t>
            </a:r>
            <a:r>
              <a:rPr sz="2200" spc="-10" dirty="0">
                <a:latin typeface="Arial Unicode MS"/>
                <a:cs typeface="Arial Unicode MS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 Unicode MS"/>
                <a:cs typeface="Arial Unicode MS"/>
              </a:rPr>
              <a:t>w</a:t>
            </a:r>
            <a:r>
              <a:rPr sz="2200" spc="-5" dirty="0">
                <a:latin typeface="Arial Unicode MS"/>
                <a:cs typeface="Arial Unicode MS"/>
              </a:rPr>
              <a:t>h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h</a:t>
            </a:r>
            <a:r>
              <a:rPr sz="2200" dirty="0">
                <a:latin typeface="Arial Unicode MS"/>
                <a:cs typeface="Arial Unicode MS"/>
              </a:rPr>
              <a:t>er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h</a:t>
            </a:r>
            <a:r>
              <a:rPr sz="2200" spc="-5" dirty="0">
                <a:latin typeface="Arial Unicode MS"/>
                <a:cs typeface="Arial Unicode MS"/>
              </a:rPr>
              <a:t>er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an</a:t>
            </a:r>
            <a:r>
              <a:rPr sz="2200" dirty="0">
                <a:latin typeface="Arial Unicode MS"/>
                <a:cs typeface="Arial Unicode MS"/>
              </a:rPr>
              <a:t>y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g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ra</a:t>
            </a:r>
            <a:r>
              <a:rPr sz="2200" dirty="0">
                <a:latin typeface="Arial Unicode MS"/>
                <a:cs typeface="Arial Unicode MS"/>
              </a:rPr>
              <a:t>l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p</a:t>
            </a:r>
            <a:r>
              <a:rPr sz="2200" spc="-5" dirty="0">
                <a:latin typeface="Arial Unicode MS"/>
                <a:cs typeface="Arial Unicode MS"/>
              </a:rPr>
              <a:t>at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er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h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dirty="0">
                <a:latin typeface="Arial Unicode MS"/>
                <a:cs typeface="Arial Unicode MS"/>
              </a:rPr>
              <a:t>rks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p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m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dirty="0">
                <a:latin typeface="Arial Unicode MS"/>
                <a:cs typeface="Arial Unicode MS"/>
              </a:rPr>
              <a:t>ce</a:t>
            </a:r>
            <a:r>
              <a:rPr sz="2200" spc="-10" dirty="0">
                <a:latin typeface="Arial Unicode MS"/>
                <a:cs typeface="Arial Unicode MS"/>
              </a:rPr>
              <a:t>.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943" y="287234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579" y="2826300"/>
            <a:ext cx="810577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200"/>
              </a:lnSpc>
            </a:pPr>
            <a:r>
              <a:rPr sz="2200" spc="5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se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dirty="0">
                <a:latin typeface="Arial Unicode MS"/>
                <a:cs typeface="Arial Unicode MS"/>
              </a:rPr>
              <a:t>rch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on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st</a:t>
            </a:r>
            <a:r>
              <a:rPr sz="2200" dirty="0">
                <a:latin typeface="Arial Unicode MS"/>
                <a:cs typeface="Arial Unicode MS"/>
              </a:rPr>
              <a:t>u</a:t>
            </a:r>
            <a:r>
              <a:rPr sz="2200" spc="-5" dirty="0">
                <a:latin typeface="Arial Unicode MS"/>
                <a:cs typeface="Arial Unicode MS"/>
              </a:rPr>
              <a:t>de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’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p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ma</a:t>
            </a:r>
            <a:r>
              <a:rPr sz="2200" dirty="0">
                <a:latin typeface="Arial Unicode MS"/>
                <a:cs typeface="Arial Unicode MS"/>
              </a:rPr>
              <a:t>nce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pr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d</a:t>
            </a:r>
            <a:r>
              <a:rPr sz="2200" spc="5" dirty="0">
                <a:latin typeface="Arial Unicode MS"/>
                <a:cs typeface="Arial Unicode MS"/>
              </a:rPr>
              <a:t>i</a:t>
            </a:r>
            <a:r>
              <a:rPr sz="2200" spc="-15" dirty="0">
                <a:latin typeface="Arial Unicode MS"/>
                <a:cs typeface="Arial Unicode MS"/>
              </a:rPr>
              <a:t>ct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on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h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spc="5" dirty="0">
                <a:latin typeface="Arial Unicode MS"/>
                <a:cs typeface="Arial Unicode MS"/>
              </a:rPr>
              <a:t>v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b</a:t>
            </a:r>
            <a:r>
              <a:rPr sz="2200" spc="-5" dirty="0">
                <a:latin typeface="Arial Unicode MS"/>
                <a:cs typeface="Arial Unicode MS"/>
              </a:rPr>
              <a:t>ee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st</a:t>
            </a:r>
            <a:r>
              <a:rPr sz="2200" dirty="0">
                <a:latin typeface="Arial Unicode MS"/>
                <a:cs typeface="Arial Unicode MS"/>
              </a:rPr>
              <a:t>u</a:t>
            </a:r>
            <a:r>
              <a:rPr sz="2200" spc="-5" dirty="0">
                <a:latin typeface="Arial Unicode MS"/>
                <a:cs typeface="Arial Unicode MS"/>
              </a:rPr>
              <a:t>di</a:t>
            </a:r>
            <a:r>
              <a:rPr sz="2200" dirty="0">
                <a:latin typeface="Arial Unicode MS"/>
                <a:cs typeface="Arial Unicode MS"/>
              </a:rPr>
              <a:t>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va</a:t>
            </a:r>
            <a:r>
              <a:rPr sz="2200" spc="-5" dirty="0">
                <a:latin typeface="Arial Unicode MS"/>
                <a:cs typeface="Arial Unicode MS"/>
              </a:rPr>
              <a:t>rio</a:t>
            </a:r>
            <a:r>
              <a:rPr sz="2200" dirty="0">
                <a:latin typeface="Arial Unicode MS"/>
                <a:cs typeface="Arial Unicode MS"/>
              </a:rPr>
              <a:t>us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-15" dirty="0">
                <a:latin typeface="Arial Unicode MS"/>
                <a:cs typeface="Arial Unicode MS"/>
              </a:rPr>
              <a:t>tt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spc="5" dirty="0">
                <a:latin typeface="Arial Unicode MS"/>
                <a:cs typeface="Arial Unicode MS"/>
              </a:rPr>
              <a:t>i</a:t>
            </a:r>
            <a:r>
              <a:rPr sz="2200" spc="-5" dirty="0">
                <a:latin typeface="Arial Unicode MS"/>
                <a:cs typeface="Arial Unicode MS"/>
              </a:rPr>
              <a:t>bu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s</a:t>
            </a:r>
            <a:r>
              <a:rPr sz="2200" spc="-5" dirty="0">
                <a:latin typeface="Arial Unicode MS"/>
                <a:cs typeface="Arial Unicode MS"/>
              </a:rPr>
              <a:t>tud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nvir</a:t>
            </a:r>
            <a:r>
              <a:rPr sz="2200" spc="-5" dirty="0">
                <a:latin typeface="Arial Unicode MS"/>
                <a:cs typeface="Arial Unicode MS"/>
              </a:rPr>
              <a:t>on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-10" dirty="0">
                <a:latin typeface="Arial Unicode MS"/>
                <a:cs typeface="Arial Unicode MS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l</a:t>
            </a:r>
            <a:r>
              <a:rPr sz="2200" spc="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k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spc="-10" dirty="0">
                <a:latin typeface="Arial Unicode MS"/>
                <a:cs typeface="Arial Unicode MS"/>
              </a:rPr>
              <a:t>: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579" y="3722777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10" dirty="0">
                <a:latin typeface="OpenSymbol"/>
                <a:cs typeface="OpenSymbol"/>
              </a:rPr>
              <a:t>–</a:t>
            </a:r>
            <a:endParaRPr sz="16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9579" y="3721987"/>
            <a:ext cx="6986270" cy="134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58030">
              <a:lnSpc>
                <a:spcPct val="154500"/>
              </a:lnSpc>
            </a:pPr>
            <a:r>
              <a:rPr sz="2200" spc="-15" dirty="0">
                <a:latin typeface="Arial Unicode MS"/>
                <a:cs typeface="Arial Unicode MS"/>
              </a:rPr>
              <a:t>St</a:t>
            </a:r>
            <a:r>
              <a:rPr sz="2200" spc="-5" dirty="0">
                <a:latin typeface="Arial Unicode MS"/>
                <a:cs typeface="Arial Unicode MS"/>
              </a:rPr>
              <a:t>u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b</a:t>
            </a:r>
            <a:r>
              <a:rPr sz="2200" spc="-5" dirty="0">
                <a:latin typeface="Arial Unicode MS"/>
                <a:cs typeface="Arial Unicode MS"/>
              </a:rPr>
              <a:t>eh</a:t>
            </a:r>
            <a:r>
              <a:rPr sz="2200" dirty="0">
                <a:latin typeface="Arial Unicode MS"/>
                <a:cs typeface="Arial Unicode MS"/>
              </a:rPr>
              <a:t>avio</a:t>
            </a:r>
            <a:r>
              <a:rPr sz="2200" spc="-5" dirty="0">
                <a:latin typeface="Arial Unicode MS"/>
                <a:cs typeface="Arial Unicode MS"/>
              </a:rPr>
              <a:t>u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 Unicode MS"/>
                <a:cs typeface="Arial Unicode MS"/>
              </a:rPr>
              <a:t>D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g</a:t>
            </a:r>
            <a:r>
              <a:rPr sz="2200" spc="-5" dirty="0">
                <a:latin typeface="Arial Unicode MS"/>
                <a:cs typeface="Arial Unicode MS"/>
              </a:rPr>
              <a:t>ra</a:t>
            </a:r>
            <a:r>
              <a:rPr sz="2200" dirty="0">
                <a:latin typeface="Arial Unicode MS"/>
                <a:cs typeface="Arial Unicode MS"/>
              </a:rPr>
              <a:t>p</a:t>
            </a:r>
            <a:r>
              <a:rPr sz="2200" spc="-5" dirty="0">
                <a:latin typeface="Arial Unicode MS"/>
                <a:cs typeface="Arial Unicode MS"/>
              </a:rPr>
              <a:t>hi</a:t>
            </a:r>
            <a:r>
              <a:rPr sz="2200" spc="5" dirty="0">
                <a:latin typeface="Arial Unicode MS"/>
                <a:cs typeface="Arial Unicode MS"/>
              </a:rPr>
              <a:t>c</a:t>
            </a:r>
            <a:r>
              <a:rPr sz="2200" dirty="0">
                <a:latin typeface="Arial Unicode MS"/>
                <a:cs typeface="Arial Unicode MS"/>
              </a:rPr>
              <a:t>s</a:t>
            </a:r>
            <a:endParaRPr sz="2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200" spc="-15" dirty="0">
                <a:latin typeface="Arial Unicode MS"/>
                <a:cs typeface="Arial Unicode MS"/>
              </a:rPr>
              <a:t>St</a:t>
            </a:r>
            <a:r>
              <a:rPr sz="2200" spc="-5" dirty="0">
                <a:latin typeface="Arial Unicode MS"/>
                <a:cs typeface="Arial Unicode MS"/>
              </a:rPr>
              <a:t>u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dirty="0">
                <a:latin typeface="Arial Unicode MS"/>
                <a:cs typeface="Arial Unicode MS"/>
              </a:rPr>
              <a:t>o</a:t>
            </a:r>
            <a:r>
              <a:rPr sz="2200" spc="-5" dirty="0">
                <a:latin typeface="Arial Unicode MS"/>
                <a:cs typeface="Arial Unicode MS"/>
              </a:rPr>
              <a:t>rm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o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spc="-10" dirty="0">
                <a:latin typeface="Arial Unicode MS"/>
                <a:cs typeface="Arial Unicode MS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psy</a:t>
            </a:r>
            <a:r>
              <a:rPr sz="2200" spc="5" dirty="0">
                <a:latin typeface="Arial Unicode MS"/>
                <a:cs typeface="Arial Unicode MS"/>
              </a:rPr>
              <a:t>c</a:t>
            </a:r>
            <a:r>
              <a:rPr sz="2200" spc="-5" dirty="0">
                <a:latin typeface="Arial Unicode MS"/>
                <a:cs typeface="Arial Unicode MS"/>
              </a:rPr>
              <a:t>h</a:t>
            </a:r>
            <a:r>
              <a:rPr sz="2200" dirty="0">
                <a:latin typeface="Arial Unicode MS"/>
                <a:cs typeface="Arial Unicode MS"/>
              </a:rPr>
              <a:t>o</a:t>
            </a:r>
            <a:r>
              <a:rPr sz="2200" spc="-5" dirty="0">
                <a:latin typeface="Arial Unicode MS"/>
                <a:cs typeface="Arial Unicode MS"/>
              </a:rPr>
              <a:t>lo</a:t>
            </a:r>
            <a:r>
              <a:rPr sz="2200" dirty="0">
                <a:latin typeface="Arial Unicode MS"/>
                <a:cs typeface="Arial Unicode MS"/>
              </a:rPr>
              <a:t>g</a:t>
            </a:r>
            <a:r>
              <a:rPr sz="2200" spc="-5" dirty="0">
                <a:latin typeface="Arial Unicode MS"/>
                <a:cs typeface="Arial Unicode MS"/>
              </a:rPr>
              <a:t>ic</a:t>
            </a:r>
            <a:r>
              <a:rPr sz="2200" dirty="0">
                <a:latin typeface="Arial Unicode MS"/>
                <a:cs typeface="Arial Unicode MS"/>
              </a:rPr>
              <a:t>al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 Unicode MS"/>
                <a:cs typeface="Arial Unicode MS"/>
              </a:rPr>
              <a:t>s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spc="5" dirty="0">
                <a:latin typeface="Arial Unicode MS"/>
                <a:cs typeface="Arial Unicode MS"/>
              </a:rPr>
              <a:t>c</a:t>
            </a:r>
            <a:r>
              <a:rPr sz="2200" spc="-5" dirty="0">
                <a:latin typeface="Arial Unicode MS"/>
                <a:cs typeface="Arial Unicode MS"/>
              </a:rPr>
              <a:t>io-</a:t>
            </a:r>
            <a:r>
              <a:rPr sz="2200" dirty="0">
                <a:latin typeface="Arial Unicode MS"/>
                <a:cs typeface="Arial Unicode MS"/>
              </a:rPr>
              <a:t>eco</a:t>
            </a:r>
            <a:r>
              <a:rPr sz="2200" spc="-5" dirty="0">
                <a:latin typeface="Arial Unicode MS"/>
                <a:cs typeface="Arial Unicode MS"/>
              </a:rPr>
              <a:t>no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-5" dirty="0">
                <a:latin typeface="Arial Unicode MS"/>
                <a:cs typeface="Arial Unicode MS"/>
              </a:rPr>
              <a:t>ic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5579" y="4242258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10" dirty="0">
                <a:latin typeface="OpenSymbol"/>
                <a:cs typeface="OpenSymbol"/>
              </a:rPr>
              <a:t>–</a:t>
            </a:r>
            <a:endParaRPr sz="16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5579" y="4761371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10" dirty="0">
                <a:latin typeface="OpenSymbol"/>
                <a:cs typeface="OpenSymbol"/>
              </a:rPr>
              <a:t>–</a:t>
            </a:r>
            <a:endParaRPr sz="16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Liberation Sans"/>
                <a:cs typeface="Liberation Sans"/>
              </a:rPr>
              <a:t>O</a:t>
            </a:r>
            <a:r>
              <a:rPr spc="-5" dirty="0">
                <a:latin typeface="Liberation Sans"/>
                <a:cs typeface="Liberation Sans"/>
              </a:rPr>
              <a:t>b</a:t>
            </a:r>
            <a:r>
              <a:rPr spc="-10" dirty="0">
                <a:latin typeface="Liberation Sans"/>
                <a:cs typeface="Liberation Sans"/>
              </a:rPr>
              <a:t>j</a:t>
            </a:r>
            <a:r>
              <a:rPr spc="-5" dirty="0">
                <a:latin typeface="Liberation Sans"/>
                <a:cs typeface="Liberation Sans"/>
              </a:rPr>
              <a:t>e</a:t>
            </a:r>
            <a:r>
              <a:rPr spc="5" dirty="0">
                <a:latin typeface="Liberation Sans"/>
                <a:cs typeface="Liberation Sans"/>
              </a:rPr>
              <a:t>c</a:t>
            </a:r>
            <a:r>
              <a:rPr spc="-15" dirty="0">
                <a:latin typeface="Liberation Sans"/>
                <a:cs typeface="Liberation Sans"/>
              </a:rPr>
              <a:t>t</a:t>
            </a:r>
            <a:r>
              <a:rPr spc="-10" dirty="0">
                <a:latin typeface="Liberation Sans"/>
                <a:cs typeface="Liberation Sans"/>
              </a:rPr>
              <a:t>i</a:t>
            </a:r>
            <a:r>
              <a:rPr spc="5" dirty="0">
                <a:latin typeface="Liberation Sans"/>
                <a:cs typeface="Liberation Sans"/>
              </a:rPr>
              <a:t>v</a:t>
            </a:r>
            <a:r>
              <a:rPr dirty="0">
                <a:latin typeface="Liberation Sans"/>
                <a:cs typeface="Liberation Sans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5" y="1887961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98" y="1839680"/>
            <a:ext cx="7907020" cy="73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400"/>
              </a:lnSpc>
            </a:pPr>
            <a:r>
              <a:rPr sz="2400" spc="-10" dirty="0">
                <a:latin typeface="Arial Unicode MS"/>
                <a:cs typeface="Arial Unicode MS"/>
              </a:rPr>
              <a:t>M</a:t>
            </a:r>
            <a:r>
              <a:rPr sz="2400" dirty="0">
                <a:latin typeface="Arial Unicode MS"/>
                <a:cs typeface="Arial Unicode MS"/>
              </a:rPr>
              <a:t>a</a:t>
            </a:r>
            <a:r>
              <a:rPr sz="2400" spc="-15" dirty="0">
                <a:latin typeface="Arial Unicode MS"/>
                <a:cs typeface="Arial Unicode MS"/>
              </a:rPr>
              <a:t>i</a:t>
            </a:r>
            <a:r>
              <a:rPr sz="2400" dirty="0">
                <a:latin typeface="Arial Unicode MS"/>
                <a:cs typeface="Arial Unicode MS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ob</a:t>
            </a:r>
            <a:r>
              <a:rPr sz="2400" spc="-5" dirty="0">
                <a:latin typeface="Arial Unicode MS"/>
                <a:cs typeface="Arial Unicode MS"/>
              </a:rPr>
              <a:t>j</a:t>
            </a:r>
            <a:r>
              <a:rPr sz="2400" spc="-10" dirty="0">
                <a:latin typeface="Arial Unicode MS"/>
                <a:cs typeface="Arial Unicode MS"/>
              </a:rPr>
              <a:t>e</a:t>
            </a:r>
            <a:r>
              <a:rPr sz="2400" spc="-15" dirty="0">
                <a:latin typeface="Arial Unicode MS"/>
                <a:cs typeface="Arial Unicode MS"/>
              </a:rPr>
              <a:t>c</a:t>
            </a:r>
            <a:r>
              <a:rPr sz="2400" spc="-20" dirty="0">
                <a:latin typeface="Arial Unicode MS"/>
                <a:cs typeface="Arial Unicode MS"/>
              </a:rPr>
              <a:t>t</a:t>
            </a:r>
            <a:r>
              <a:rPr sz="2400" spc="-5" dirty="0">
                <a:latin typeface="Arial Unicode MS"/>
                <a:cs typeface="Arial Unicode MS"/>
              </a:rPr>
              <a:t>i</a:t>
            </a:r>
            <a:r>
              <a:rPr sz="2400" dirty="0">
                <a:latin typeface="Arial Unicode MS"/>
                <a:cs typeface="Arial Unicode MS"/>
              </a:rPr>
              <a:t>ve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of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 Unicode MS"/>
                <a:cs typeface="Arial Unicode MS"/>
              </a:rPr>
              <a:t>t</a:t>
            </a:r>
            <a:r>
              <a:rPr sz="2400" spc="-10" dirty="0">
                <a:latin typeface="Arial Unicode MS"/>
                <a:cs typeface="Arial Unicode MS"/>
              </a:rPr>
              <a:t>h</a:t>
            </a:r>
            <a:r>
              <a:rPr sz="2400" spc="-5" dirty="0">
                <a:latin typeface="Arial Unicode MS"/>
                <a:cs typeface="Arial Unicode MS"/>
              </a:rPr>
              <a:t>i</a:t>
            </a:r>
            <a:r>
              <a:rPr sz="2400" dirty="0">
                <a:latin typeface="Arial Unicode MS"/>
                <a:cs typeface="Arial Unicode MS"/>
              </a:rPr>
              <a:t>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 Unicode MS"/>
                <a:cs typeface="Arial Unicode MS"/>
              </a:rPr>
              <a:t>s</a:t>
            </a:r>
            <a:r>
              <a:rPr sz="2400" spc="-20" dirty="0">
                <a:latin typeface="Arial Unicode MS"/>
                <a:cs typeface="Arial Unicode MS"/>
              </a:rPr>
              <a:t>t</a:t>
            </a:r>
            <a:r>
              <a:rPr sz="2400" spc="-10" dirty="0">
                <a:latin typeface="Arial Unicode MS"/>
                <a:cs typeface="Arial Unicode MS"/>
              </a:rPr>
              <a:t>ud</a:t>
            </a:r>
            <a:r>
              <a:rPr sz="2400" dirty="0">
                <a:latin typeface="Arial Unicode MS"/>
                <a:cs typeface="Arial Unicode MS"/>
              </a:rPr>
              <a:t>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Unicode MS"/>
                <a:cs typeface="Arial Unicode MS"/>
              </a:rPr>
              <a:t>i</a:t>
            </a:r>
            <a:r>
              <a:rPr sz="2400" dirty="0">
                <a:latin typeface="Arial Unicode MS"/>
                <a:cs typeface="Arial Unicode MS"/>
              </a:rPr>
              <a:t>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 Unicode MS"/>
                <a:cs typeface="Arial Unicode MS"/>
              </a:rPr>
              <a:t>t</a:t>
            </a:r>
            <a:r>
              <a:rPr sz="2400" dirty="0">
                <a:latin typeface="Arial Unicode MS"/>
                <a:cs typeface="Arial Unicode MS"/>
              </a:rPr>
              <a:t>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Unicode MS"/>
                <a:cs typeface="Arial Unicode MS"/>
              </a:rPr>
              <a:t>co</a:t>
            </a:r>
            <a:r>
              <a:rPr sz="2400" spc="-10" dirty="0">
                <a:latin typeface="Arial Unicode MS"/>
                <a:cs typeface="Arial Unicode MS"/>
              </a:rPr>
              <a:t>mpar</a:t>
            </a:r>
            <a:r>
              <a:rPr sz="2400" dirty="0">
                <a:latin typeface="Arial Unicode MS"/>
                <a:cs typeface="Arial Unicode MS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an</a:t>
            </a:r>
            <a:r>
              <a:rPr sz="2400" dirty="0">
                <a:latin typeface="Arial Unicode MS"/>
                <a:cs typeface="Arial Unicode MS"/>
              </a:rPr>
              <a:t>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 Unicode MS"/>
                <a:cs typeface="Arial Unicode MS"/>
              </a:rPr>
              <a:t>f</a:t>
            </a:r>
            <a:r>
              <a:rPr sz="2400" spc="-5" dirty="0">
                <a:latin typeface="Arial Unicode MS"/>
                <a:cs typeface="Arial Unicode MS"/>
              </a:rPr>
              <a:t>i</a:t>
            </a:r>
            <a:r>
              <a:rPr sz="2400" spc="-10" dirty="0">
                <a:latin typeface="Arial Unicode MS"/>
                <a:cs typeface="Arial Unicode MS"/>
              </a:rPr>
              <a:t>n</a:t>
            </a:r>
            <a:r>
              <a:rPr sz="2400" dirty="0">
                <a:latin typeface="Arial Unicode MS"/>
                <a:cs typeface="Arial Unicode MS"/>
              </a:rPr>
              <a:t>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 Unicode MS"/>
                <a:cs typeface="Arial Unicode MS"/>
              </a:rPr>
              <a:t>t</a:t>
            </a:r>
            <a:r>
              <a:rPr sz="2400" dirty="0">
                <a:latin typeface="Arial Unicode MS"/>
                <a:cs typeface="Arial Unicode MS"/>
              </a:rPr>
              <a:t>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best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-5" dirty="0">
                <a:latin typeface="Arial Unicode MS"/>
                <a:cs typeface="Arial Unicode MS"/>
              </a:rPr>
              <a:t>l</a:t>
            </a:r>
            <a:r>
              <a:rPr sz="2400" spc="-10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ss</a:t>
            </a:r>
            <a:r>
              <a:rPr sz="2400" spc="-5" dirty="0">
                <a:latin typeface="Arial Unicode MS"/>
                <a:cs typeface="Arial Unicode MS"/>
              </a:rPr>
              <a:t>i</a:t>
            </a:r>
            <a:r>
              <a:rPr sz="2400" spc="-20" dirty="0">
                <a:latin typeface="Arial Unicode MS"/>
                <a:cs typeface="Arial Unicode MS"/>
              </a:rPr>
              <a:t>f</a:t>
            </a:r>
            <a:r>
              <a:rPr sz="2400" spc="-5" dirty="0">
                <a:latin typeface="Arial Unicode MS"/>
                <a:cs typeface="Arial Unicode MS"/>
              </a:rPr>
              <a:t>i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-10" dirty="0">
                <a:latin typeface="Arial Unicode MS"/>
                <a:cs typeface="Arial Unicode MS"/>
              </a:rPr>
              <a:t>a</a:t>
            </a:r>
            <a:r>
              <a:rPr sz="2400" spc="-20" dirty="0">
                <a:latin typeface="Arial Unicode MS"/>
                <a:cs typeface="Arial Unicode MS"/>
              </a:rPr>
              <a:t>t</a:t>
            </a:r>
            <a:r>
              <a:rPr sz="2400" spc="-5" dirty="0">
                <a:latin typeface="Arial Unicode MS"/>
                <a:cs typeface="Arial Unicode MS"/>
              </a:rPr>
              <a:t>i</a:t>
            </a:r>
            <a:r>
              <a:rPr sz="2400" spc="-10" dirty="0">
                <a:latin typeface="Arial Unicode MS"/>
                <a:cs typeface="Arial Unicode MS"/>
              </a:rPr>
              <a:t>o</a:t>
            </a:r>
            <a:r>
              <a:rPr sz="2400" dirty="0">
                <a:latin typeface="Arial Unicode MS"/>
                <a:cs typeface="Arial Unicode MS"/>
              </a:rPr>
              <a:t>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a</a:t>
            </a:r>
            <a:r>
              <a:rPr sz="2400" spc="-5" dirty="0">
                <a:latin typeface="Arial Unicode MS"/>
                <a:cs typeface="Arial Unicode MS"/>
              </a:rPr>
              <a:t>l</a:t>
            </a:r>
            <a:r>
              <a:rPr sz="2400" spc="-10" dirty="0">
                <a:latin typeface="Arial Unicode MS"/>
                <a:cs typeface="Arial Unicode MS"/>
              </a:rPr>
              <a:t>go</a:t>
            </a:r>
            <a:r>
              <a:rPr sz="2400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i</a:t>
            </a:r>
            <a:r>
              <a:rPr sz="2400" spc="-20" dirty="0">
                <a:latin typeface="Arial Unicode MS"/>
                <a:cs typeface="Arial Unicode MS"/>
              </a:rPr>
              <a:t>t</a:t>
            </a:r>
            <a:r>
              <a:rPr sz="2400" dirty="0">
                <a:latin typeface="Arial Unicode MS"/>
                <a:cs typeface="Arial Unicode MS"/>
              </a:rPr>
              <a:t>h</a:t>
            </a:r>
            <a:r>
              <a:rPr sz="2400" spc="-10" dirty="0">
                <a:latin typeface="Arial Unicode MS"/>
                <a:cs typeface="Arial Unicode MS"/>
              </a:rPr>
              <a:t>m.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Liberation Sans"/>
                <a:cs typeface="Liberation Sans"/>
              </a:rPr>
              <a:t>Litera</a:t>
            </a:r>
            <a:r>
              <a:rPr spc="-15" dirty="0">
                <a:latin typeface="Liberation Sans"/>
                <a:cs typeface="Liberation Sans"/>
              </a:rPr>
              <a:t>t</a:t>
            </a:r>
            <a:r>
              <a:rPr spc="-5" dirty="0">
                <a:latin typeface="Liberation Sans"/>
                <a:cs typeface="Liberation Sans"/>
              </a:rPr>
              <a:t>ur</a:t>
            </a:r>
            <a:r>
              <a:rPr dirty="0">
                <a:latin typeface="Liberation Sans"/>
                <a:cs typeface="Liberation Sans"/>
              </a:rPr>
              <a:t>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Liberation Sans"/>
                <a:cs typeface="Liberation Sans"/>
              </a:rPr>
              <a:t>re</a:t>
            </a:r>
            <a:r>
              <a:rPr dirty="0">
                <a:latin typeface="Liberation Sans"/>
                <a:cs typeface="Liberation Sans"/>
              </a:rPr>
              <a:t>vi</a:t>
            </a:r>
            <a:r>
              <a:rPr spc="-10" dirty="0">
                <a:latin typeface="Liberation Sans"/>
                <a:cs typeface="Liberation Sans"/>
              </a:rPr>
              <a:t>e</a:t>
            </a:r>
            <a:r>
              <a:rPr dirty="0">
                <a:latin typeface="Liberation Sans"/>
                <a:cs typeface="Liberation Sans"/>
              </a:rP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5" y="1829080"/>
            <a:ext cx="107314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99" y="1778165"/>
            <a:ext cx="8432165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3300"/>
              </a:lnSpc>
            </a:pPr>
            <a:r>
              <a:rPr sz="1800" spc="-15" dirty="0">
                <a:latin typeface="Liberation Sans"/>
                <a:cs typeface="Liberation Sans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Liberation Sans"/>
                <a:cs typeface="Liberation Sans"/>
              </a:rPr>
              <a:t>P</a:t>
            </a:r>
            <a:r>
              <a:rPr sz="1800" dirty="0">
                <a:latin typeface="Liberation Sans"/>
                <a:cs typeface="Liberation Sans"/>
              </a:rPr>
              <a:t>r</a:t>
            </a:r>
            <a:r>
              <a:rPr sz="1800" spc="5" dirty="0">
                <a:latin typeface="Liberation Sans"/>
                <a:cs typeface="Liberation Sans"/>
              </a:rPr>
              <a:t>e</a:t>
            </a:r>
            <a:r>
              <a:rPr sz="1800" spc="-5" dirty="0">
                <a:latin typeface="Liberation Sans"/>
                <a:cs typeface="Liberation Sans"/>
              </a:rPr>
              <a:t>dictiv</a:t>
            </a:r>
            <a:r>
              <a:rPr sz="1800" dirty="0">
                <a:latin typeface="Liberation Sans"/>
                <a:cs typeface="Liberation Sans"/>
              </a:rPr>
              <a:t>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Liberation Sans"/>
                <a:cs typeface="Liberation Sans"/>
              </a:rPr>
              <a:t>A</a:t>
            </a:r>
            <a:r>
              <a:rPr sz="1800" spc="5" dirty="0">
                <a:latin typeface="Liberation Sans"/>
                <a:cs typeface="Liberation Sans"/>
              </a:rPr>
              <a:t>na</a:t>
            </a:r>
            <a:r>
              <a:rPr sz="1800" spc="-5" dirty="0">
                <a:latin typeface="Liberation Sans"/>
                <a:cs typeface="Liberation Sans"/>
              </a:rPr>
              <a:t>lytic</a:t>
            </a:r>
            <a:r>
              <a:rPr sz="1800" dirty="0">
                <a:latin typeface="Liberation Sans"/>
                <a:cs typeface="Liberation Sans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M</a:t>
            </a:r>
            <a:r>
              <a:rPr sz="1800" spc="5" dirty="0">
                <a:latin typeface="Liberation Sans"/>
                <a:cs typeface="Liberation Sans"/>
              </a:rPr>
              <a:t>od</a:t>
            </a:r>
            <a:r>
              <a:rPr sz="1800" spc="-5" dirty="0">
                <a:latin typeface="Liberation Sans"/>
                <a:cs typeface="Liberation Sans"/>
              </a:rPr>
              <a:t>e</a:t>
            </a:r>
            <a:r>
              <a:rPr sz="1800" dirty="0">
                <a:latin typeface="Liberation Sans"/>
                <a:cs typeface="Liberation Sans"/>
              </a:rPr>
              <a:t>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f</a:t>
            </a:r>
            <a:r>
              <a:rPr sz="1800" spc="5" dirty="0">
                <a:latin typeface="Liberation Sans"/>
                <a:cs typeface="Liberation Sans"/>
              </a:rPr>
              <a:t>o</a:t>
            </a:r>
            <a:r>
              <a:rPr sz="1800" dirty="0">
                <a:latin typeface="Liberation Sans"/>
                <a:cs typeface="Liberation Sans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Liberation Sans"/>
                <a:cs typeface="Liberation Sans"/>
              </a:rPr>
              <a:t>St</a:t>
            </a:r>
            <a:r>
              <a:rPr sz="1800" spc="5" dirty="0">
                <a:latin typeface="Liberation Sans"/>
                <a:cs typeface="Liberation Sans"/>
              </a:rPr>
              <a:t>uden</a:t>
            </a:r>
            <a:r>
              <a:rPr sz="1800" spc="-10" dirty="0">
                <a:latin typeface="Liberation Sans"/>
                <a:cs typeface="Liberation Sans"/>
              </a:rPr>
              <a:t>t</a:t>
            </a:r>
            <a:r>
              <a:rPr sz="1800" dirty="0">
                <a:latin typeface="Liberation Sans"/>
                <a:cs typeface="Liberation Sans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G</a:t>
            </a:r>
            <a:r>
              <a:rPr sz="1800" dirty="0">
                <a:latin typeface="Liberation Sans"/>
                <a:cs typeface="Liberation Sans"/>
              </a:rPr>
              <a:t>r</a:t>
            </a:r>
            <a:r>
              <a:rPr sz="1800" spc="5" dirty="0">
                <a:latin typeface="Liberation Sans"/>
                <a:cs typeface="Liberation Sans"/>
              </a:rPr>
              <a:t>a</a:t>
            </a:r>
            <a:r>
              <a:rPr sz="1800" spc="-5" dirty="0">
                <a:latin typeface="Liberation Sans"/>
                <a:cs typeface="Liberation Sans"/>
              </a:rPr>
              <a:t>d</a:t>
            </a:r>
            <a:r>
              <a:rPr sz="1800" dirty="0">
                <a:latin typeface="Liberation Sans"/>
                <a:cs typeface="Liberation Sans"/>
              </a:rPr>
              <a:t>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Liberation Sans"/>
                <a:cs typeface="Liberation Sans"/>
              </a:rPr>
              <a:t>P</a:t>
            </a:r>
            <a:r>
              <a:rPr sz="1800" dirty="0">
                <a:latin typeface="Liberation Sans"/>
                <a:cs typeface="Liberation Sans"/>
              </a:rPr>
              <a:t>re</a:t>
            </a:r>
            <a:r>
              <a:rPr sz="1800" spc="5" dirty="0">
                <a:latin typeface="Liberation Sans"/>
                <a:cs typeface="Liberation Sans"/>
              </a:rPr>
              <a:t>d</a:t>
            </a:r>
            <a:r>
              <a:rPr sz="1800" spc="-5" dirty="0">
                <a:latin typeface="Liberation Sans"/>
                <a:cs typeface="Liberation Sans"/>
              </a:rPr>
              <a:t>icti</a:t>
            </a:r>
            <a:r>
              <a:rPr sz="1800" spc="5" dirty="0">
                <a:latin typeface="Liberation Sans"/>
                <a:cs typeface="Liberation Sans"/>
              </a:rPr>
              <a:t>o</a:t>
            </a:r>
            <a:r>
              <a:rPr sz="1800" dirty="0">
                <a:latin typeface="Liberation Sans"/>
                <a:cs typeface="Liberation Sans"/>
              </a:rPr>
              <a:t>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Liberation Sans"/>
                <a:cs typeface="Liberation Sans"/>
              </a:rPr>
              <a:t>b</a:t>
            </a:r>
            <a:r>
              <a:rPr sz="1800" dirty="0">
                <a:latin typeface="Liberation Sans"/>
                <a:cs typeface="Liberation Sans"/>
              </a:rPr>
              <a:t>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Liberation Sans"/>
                <a:cs typeface="Liberation Sans"/>
              </a:rPr>
              <a:t>S</a:t>
            </a:r>
            <a:r>
              <a:rPr sz="1800" spc="5" dirty="0">
                <a:latin typeface="Liberation Sans"/>
                <a:cs typeface="Liberation Sans"/>
              </a:rPr>
              <a:t>up</a:t>
            </a:r>
            <a:r>
              <a:rPr sz="1800" spc="-5" dirty="0">
                <a:latin typeface="Liberation Sans"/>
                <a:cs typeface="Liberation Sans"/>
              </a:rPr>
              <a:t>er</a:t>
            </a:r>
            <a:r>
              <a:rPr sz="1800" spc="5" dirty="0">
                <a:latin typeface="Liberation Sans"/>
                <a:cs typeface="Liberation Sans"/>
              </a:rPr>
              <a:t>v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dirty="0">
                <a:latin typeface="Liberation Sans"/>
                <a:cs typeface="Liberation Sans"/>
              </a:rPr>
              <a:t>s</a:t>
            </a:r>
            <a:r>
              <a:rPr sz="1800" spc="5" dirty="0">
                <a:latin typeface="Liberation Sans"/>
                <a:cs typeface="Liberation Sans"/>
              </a:rPr>
              <a:t>e</a:t>
            </a:r>
            <a:r>
              <a:rPr sz="1800" dirty="0">
                <a:latin typeface="Liberation Sans"/>
                <a:cs typeface="Liberation Sans"/>
              </a:rPr>
              <a:t>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M</a:t>
            </a:r>
            <a:r>
              <a:rPr sz="1800" spc="5" dirty="0">
                <a:latin typeface="Liberation Sans"/>
                <a:cs typeface="Liberation Sans"/>
              </a:rPr>
              <a:t>a</a:t>
            </a:r>
            <a:r>
              <a:rPr sz="1800" dirty="0">
                <a:latin typeface="Liberation Sans"/>
                <a:cs typeface="Liberation Sans"/>
              </a:rPr>
              <a:t>c</a:t>
            </a:r>
            <a:r>
              <a:rPr sz="1800" spc="5" dirty="0">
                <a:latin typeface="Liberation Sans"/>
                <a:cs typeface="Liberation Sans"/>
              </a:rPr>
              <a:t>h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n</a:t>
            </a:r>
            <a:r>
              <a:rPr sz="1800" dirty="0">
                <a:latin typeface="Liberation Sans"/>
                <a:cs typeface="Liberation Sans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Liberation Sans"/>
                <a:cs typeface="Liberation Sans"/>
              </a:rPr>
              <a:t>Le</a:t>
            </a:r>
            <a:r>
              <a:rPr sz="1800" spc="-5" dirty="0">
                <a:latin typeface="Liberation Sans"/>
                <a:cs typeface="Liberation Sans"/>
              </a:rPr>
              <a:t>ar</a:t>
            </a:r>
            <a:r>
              <a:rPr sz="1800" spc="5" dirty="0">
                <a:latin typeface="Liberation Sans"/>
                <a:cs typeface="Liberation Sans"/>
              </a:rPr>
              <a:t>n</a:t>
            </a:r>
            <a:r>
              <a:rPr sz="1800" spc="-5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n</a:t>
            </a:r>
            <a:r>
              <a:rPr sz="1800" spc="-15" dirty="0">
                <a:latin typeface="Liberation Sans"/>
                <a:cs typeface="Liberation Sans"/>
              </a:rPr>
              <a:t>g</a:t>
            </a:r>
            <a:r>
              <a:rPr sz="1800" dirty="0">
                <a:latin typeface="Liberation Sans"/>
                <a:cs typeface="Liberation Sans"/>
              </a:rPr>
              <a:t>.</a:t>
            </a:r>
            <a:r>
              <a:rPr sz="1800" spc="-20" dirty="0">
                <a:latin typeface="Liberation Sans"/>
                <a:cs typeface="Liberation Sans"/>
              </a:rPr>
              <a:t>F</a:t>
            </a:r>
            <a:r>
              <a:rPr sz="1800" spc="5" dirty="0">
                <a:latin typeface="Liberation Sans"/>
                <a:cs typeface="Liberation Sans"/>
              </a:rPr>
              <a:t>eb</a:t>
            </a:r>
            <a:r>
              <a:rPr sz="1800" dirty="0">
                <a:latin typeface="Liberation Sans"/>
                <a:cs typeface="Liberation Sans"/>
              </a:rPr>
              <a:t>r</a:t>
            </a:r>
            <a:r>
              <a:rPr sz="1800" spc="5" dirty="0">
                <a:latin typeface="Liberation Sans"/>
                <a:cs typeface="Liberation Sans"/>
              </a:rPr>
              <a:t>u</a:t>
            </a:r>
            <a:r>
              <a:rPr sz="1800" spc="-5" dirty="0">
                <a:latin typeface="Liberation Sans"/>
                <a:cs typeface="Liberation Sans"/>
              </a:rPr>
              <a:t>ar</a:t>
            </a:r>
            <a:r>
              <a:rPr sz="1800" dirty="0">
                <a:latin typeface="Liberation Sans"/>
                <a:cs typeface="Liberation Sans"/>
              </a:rPr>
              <a:t>y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Liberation Sans"/>
                <a:cs typeface="Liberation Sans"/>
              </a:rPr>
              <a:t>2</a:t>
            </a:r>
            <a:r>
              <a:rPr sz="1800" spc="-5" dirty="0">
                <a:latin typeface="Liberation Sans"/>
                <a:cs typeface="Liberation Sans"/>
              </a:rPr>
              <a:t>0</a:t>
            </a:r>
            <a:r>
              <a:rPr sz="1800" spc="5" dirty="0">
                <a:latin typeface="Liberation Sans"/>
                <a:cs typeface="Liberation Sans"/>
              </a:rPr>
              <a:t>21</a:t>
            </a:r>
            <a:r>
              <a:rPr sz="1800" spc="-10" dirty="0">
                <a:latin typeface="Liberation Sans"/>
                <a:cs typeface="Liberation Sans"/>
              </a:rPr>
              <a:t>IO</a:t>
            </a:r>
            <a:r>
              <a:rPr sz="1800" spc="-15" dirty="0">
                <a:latin typeface="Liberation Sans"/>
                <a:cs typeface="Liberation Sans"/>
              </a:rPr>
              <a:t>P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C</a:t>
            </a:r>
            <a:r>
              <a:rPr sz="1800" spc="5" dirty="0">
                <a:latin typeface="Liberation Sans"/>
                <a:cs typeface="Liberation Sans"/>
              </a:rPr>
              <a:t>on</a:t>
            </a:r>
            <a:r>
              <a:rPr sz="1800" spc="-10" dirty="0">
                <a:latin typeface="Liberation Sans"/>
                <a:cs typeface="Liberation Sans"/>
              </a:rPr>
              <a:t>f</a:t>
            </a:r>
            <a:r>
              <a:rPr sz="1800" spc="5" dirty="0">
                <a:latin typeface="Liberation Sans"/>
                <a:cs typeface="Liberation Sans"/>
              </a:rPr>
              <a:t>e</a:t>
            </a:r>
            <a:r>
              <a:rPr sz="1800" dirty="0">
                <a:latin typeface="Liberation Sans"/>
                <a:cs typeface="Liberation Sans"/>
              </a:rPr>
              <a:t>r</a:t>
            </a:r>
            <a:r>
              <a:rPr sz="1800" spc="5" dirty="0">
                <a:latin typeface="Liberation Sans"/>
                <a:cs typeface="Liberation Sans"/>
              </a:rPr>
              <a:t>en</a:t>
            </a:r>
            <a:r>
              <a:rPr sz="1800" dirty="0">
                <a:latin typeface="Liberation Sans"/>
                <a:cs typeface="Liberation Sans"/>
              </a:rPr>
              <a:t>ce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Liberation Sans"/>
                <a:cs typeface="Liberation Sans"/>
              </a:rPr>
              <a:t>S</a:t>
            </a:r>
            <a:r>
              <a:rPr sz="1800" spc="5" dirty="0">
                <a:latin typeface="Liberation Sans"/>
                <a:cs typeface="Liberation Sans"/>
              </a:rPr>
              <a:t>e</a:t>
            </a:r>
            <a:r>
              <a:rPr sz="1800" dirty="0">
                <a:latin typeface="Liberation Sans"/>
                <a:cs typeface="Liberation Sans"/>
              </a:rPr>
              <a:t>r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e</a:t>
            </a:r>
            <a:r>
              <a:rPr sz="1800" dirty="0">
                <a:latin typeface="Liberation Sans"/>
                <a:cs typeface="Liberation Sans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M</a:t>
            </a:r>
            <a:r>
              <a:rPr sz="1800" spc="5" dirty="0">
                <a:latin typeface="Liberation Sans"/>
                <a:cs typeface="Liberation Sans"/>
              </a:rPr>
              <a:t>a</a:t>
            </a:r>
            <a:r>
              <a:rPr sz="1800" dirty="0">
                <a:latin typeface="Liberation Sans"/>
                <a:cs typeface="Liberation Sans"/>
              </a:rPr>
              <a:t>t</a:t>
            </a:r>
            <a:r>
              <a:rPr sz="1800" spc="-5" dirty="0">
                <a:latin typeface="Liberation Sans"/>
                <a:cs typeface="Liberation Sans"/>
              </a:rPr>
              <a:t>eri</a:t>
            </a:r>
            <a:r>
              <a:rPr sz="1800" spc="5" dirty="0">
                <a:latin typeface="Liberation Sans"/>
                <a:cs typeface="Liberation Sans"/>
              </a:rPr>
              <a:t>a</a:t>
            </a:r>
            <a:r>
              <a:rPr sz="1800" spc="-10" dirty="0">
                <a:latin typeface="Liberation Sans"/>
                <a:cs typeface="Liberation Sans"/>
              </a:rPr>
              <a:t>l</a:t>
            </a:r>
            <a:r>
              <a:rPr sz="1800" dirty="0">
                <a:latin typeface="Liberation Sans"/>
                <a:cs typeface="Liberation Sans"/>
              </a:rPr>
              <a:t>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Liberation Sans"/>
                <a:cs typeface="Liberation Sans"/>
              </a:rPr>
              <a:t>S</a:t>
            </a:r>
            <a:r>
              <a:rPr sz="1800" dirty="0">
                <a:latin typeface="Liberation Sans"/>
                <a:cs typeface="Liberation Sans"/>
              </a:rPr>
              <a:t>cie</a:t>
            </a:r>
            <a:r>
              <a:rPr sz="1800" spc="5" dirty="0">
                <a:latin typeface="Liberation Sans"/>
                <a:cs typeface="Liberation Sans"/>
              </a:rPr>
              <a:t>n</a:t>
            </a:r>
            <a:r>
              <a:rPr sz="1800" dirty="0">
                <a:latin typeface="Liberation Sans"/>
                <a:cs typeface="Liberation Sans"/>
              </a:rPr>
              <a:t>ce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Liberation Sans"/>
                <a:cs typeface="Liberation Sans"/>
              </a:rPr>
              <a:t>an</a:t>
            </a:r>
            <a:r>
              <a:rPr sz="1800" dirty="0">
                <a:latin typeface="Liberation Sans"/>
                <a:cs typeface="Liberation Sans"/>
              </a:rPr>
              <a:t>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Liberation Sans"/>
                <a:cs typeface="Liberation Sans"/>
              </a:rPr>
              <a:t>E</a:t>
            </a:r>
            <a:r>
              <a:rPr sz="1800" spc="5" dirty="0">
                <a:latin typeface="Liberation Sans"/>
                <a:cs typeface="Liberation Sans"/>
              </a:rPr>
              <a:t>ng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nee</a:t>
            </a:r>
            <a:r>
              <a:rPr sz="1800" dirty="0">
                <a:latin typeface="Liberation Sans"/>
                <a:cs typeface="Liberation Sans"/>
              </a:rPr>
              <a:t>r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n</a:t>
            </a:r>
            <a:r>
              <a:rPr sz="1800" dirty="0">
                <a:latin typeface="Liberation Sans"/>
                <a:cs typeface="Liberation Sans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Liberation Sans"/>
                <a:cs typeface="Liberation Sans"/>
              </a:rPr>
              <a:t>10</a:t>
            </a:r>
            <a:r>
              <a:rPr sz="1800" spc="-5" dirty="0">
                <a:latin typeface="Liberation Sans"/>
                <a:cs typeface="Liberation Sans"/>
              </a:rPr>
              <a:t>5</a:t>
            </a:r>
            <a:r>
              <a:rPr sz="1800" spc="5" dirty="0">
                <a:latin typeface="Liberation Sans"/>
                <a:cs typeface="Liberation Sans"/>
              </a:rPr>
              <a:t>1</a:t>
            </a:r>
            <a:r>
              <a:rPr sz="1800" dirty="0">
                <a:latin typeface="Liberation Sans"/>
                <a:cs typeface="Liberation Sans"/>
              </a:rPr>
              <a:t>(</a:t>
            </a:r>
            <a:r>
              <a:rPr sz="1800" spc="5" dirty="0">
                <a:latin typeface="Liberation Sans"/>
                <a:cs typeface="Liberation Sans"/>
              </a:rPr>
              <a:t>1</a:t>
            </a:r>
            <a:r>
              <a:rPr sz="1800" spc="-10" dirty="0">
                <a:latin typeface="Liberation Sans"/>
                <a:cs typeface="Liberation Sans"/>
              </a:rPr>
              <a:t>):</a:t>
            </a:r>
            <a:r>
              <a:rPr sz="1800" spc="5" dirty="0">
                <a:latin typeface="Liberation Sans"/>
                <a:cs typeface="Liberation Sans"/>
              </a:rPr>
              <a:t>0120</a:t>
            </a:r>
            <a:r>
              <a:rPr sz="1800" spc="-5" dirty="0">
                <a:latin typeface="Liberation Sans"/>
                <a:cs typeface="Liberation Sans"/>
              </a:rPr>
              <a:t>0</a:t>
            </a:r>
            <a:r>
              <a:rPr sz="1800" spc="5" dirty="0">
                <a:latin typeface="Liberation Sans"/>
                <a:cs typeface="Liberation Sans"/>
              </a:rPr>
              <a:t>5</a:t>
            </a:r>
            <a:r>
              <a:rPr sz="1800" dirty="0">
                <a:latin typeface="Liberation Sans"/>
                <a:cs typeface="Liberation Sans"/>
              </a:rPr>
              <a:t>,</a:t>
            </a:r>
            <a:r>
              <a:rPr sz="1800" spc="-10" dirty="0">
                <a:latin typeface="Liberation Sans"/>
                <a:cs typeface="Liberation Sans"/>
              </a:rPr>
              <a:t>DOI</a:t>
            </a:r>
            <a:r>
              <a:rPr sz="1800" dirty="0">
                <a:latin typeface="Liberation Sans"/>
                <a:cs typeface="Liberation Sans"/>
              </a:rPr>
              <a:t>:</a:t>
            </a:r>
            <a:r>
              <a:rPr sz="1800" spc="-5" dirty="0">
                <a:latin typeface="Liberation Sans"/>
                <a:cs typeface="Liberation Sans"/>
              </a:rPr>
              <a:t>1</a:t>
            </a:r>
            <a:r>
              <a:rPr sz="1800" spc="5" dirty="0">
                <a:latin typeface="Liberation Sans"/>
                <a:cs typeface="Liberation Sans"/>
              </a:rPr>
              <a:t>0</a:t>
            </a:r>
            <a:r>
              <a:rPr sz="1800" dirty="0">
                <a:latin typeface="Liberation Sans"/>
                <a:cs typeface="Liberation Sans"/>
              </a:rPr>
              <a:t>.</a:t>
            </a:r>
            <a:r>
              <a:rPr sz="1800" spc="-5" dirty="0">
                <a:latin typeface="Liberation Sans"/>
                <a:cs typeface="Liberation Sans"/>
              </a:rPr>
              <a:t>1</a:t>
            </a:r>
            <a:r>
              <a:rPr sz="1800" spc="5" dirty="0">
                <a:latin typeface="Liberation Sans"/>
                <a:cs typeface="Liberation Sans"/>
              </a:rPr>
              <a:t>088</a:t>
            </a:r>
            <a:r>
              <a:rPr sz="1800" spc="-10" dirty="0">
                <a:latin typeface="Liberation Sans"/>
                <a:cs typeface="Liberation Sans"/>
              </a:rPr>
              <a:t>/</a:t>
            </a:r>
            <a:r>
              <a:rPr sz="1800" spc="5" dirty="0">
                <a:latin typeface="Liberation Sans"/>
                <a:cs typeface="Liberation Sans"/>
              </a:rPr>
              <a:t>175</a:t>
            </a:r>
            <a:r>
              <a:rPr sz="1800" spc="-5" dirty="0">
                <a:latin typeface="Liberation Sans"/>
                <a:cs typeface="Liberation Sans"/>
              </a:rPr>
              <a:t>7-</a:t>
            </a:r>
            <a:r>
              <a:rPr sz="1800" spc="5" dirty="0">
                <a:latin typeface="Liberation Sans"/>
                <a:cs typeface="Liberation Sans"/>
              </a:rPr>
              <a:t>899</a:t>
            </a:r>
            <a:r>
              <a:rPr sz="1800" spc="-15" dirty="0">
                <a:latin typeface="Liberation Sans"/>
                <a:cs typeface="Liberation Sans"/>
              </a:rPr>
              <a:t>X/</a:t>
            </a:r>
            <a:r>
              <a:rPr sz="1800" spc="5" dirty="0">
                <a:latin typeface="Liberation Sans"/>
                <a:cs typeface="Liberation Sans"/>
              </a:rPr>
              <a:t>105</a:t>
            </a:r>
            <a:r>
              <a:rPr sz="1800" spc="-15" dirty="0">
                <a:latin typeface="Liberation Sans"/>
                <a:cs typeface="Liberation Sans"/>
              </a:rPr>
              <a:t>1</a:t>
            </a:r>
            <a:r>
              <a:rPr sz="1800" dirty="0">
                <a:latin typeface="Liberation Sans"/>
                <a:cs typeface="Liberation Sans"/>
              </a:rPr>
              <a:t>/</a:t>
            </a:r>
            <a:r>
              <a:rPr sz="1800" spc="5" dirty="0">
                <a:latin typeface="Liberation Sans"/>
                <a:cs typeface="Liberation Sans"/>
              </a:rPr>
              <a:t>1</a:t>
            </a:r>
            <a:r>
              <a:rPr sz="1800" spc="-10" dirty="0">
                <a:latin typeface="Liberation Sans"/>
                <a:cs typeface="Liberation Sans"/>
              </a:rPr>
              <a:t>/</a:t>
            </a:r>
            <a:r>
              <a:rPr sz="1800" spc="5" dirty="0">
                <a:latin typeface="Liberation Sans"/>
                <a:cs typeface="Liberation Sans"/>
              </a:rPr>
              <a:t>01</a:t>
            </a:r>
            <a:r>
              <a:rPr sz="1800" spc="-5" dirty="0">
                <a:latin typeface="Liberation Sans"/>
                <a:cs typeface="Liberation Sans"/>
              </a:rPr>
              <a:t>2</a:t>
            </a:r>
            <a:r>
              <a:rPr sz="1800" spc="5" dirty="0">
                <a:latin typeface="Liberation Sans"/>
                <a:cs typeface="Liberation Sans"/>
              </a:rPr>
              <a:t>00</a:t>
            </a:r>
            <a:r>
              <a:rPr sz="1800" dirty="0">
                <a:latin typeface="Liberation Sans"/>
                <a:cs typeface="Liberation Sans"/>
              </a:rPr>
              <a:t>5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4937" y="3122237"/>
            <a:ext cx="8108315" cy="203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600"/>
              </a:lnSpc>
            </a:pPr>
            <a:r>
              <a:rPr sz="1600" spc="-15" dirty="0">
                <a:latin typeface="Liberation Sans"/>
                <a:cs typeface="Liberation Sans"/>
              </a:rPr>
              <a:t>a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m</a:t>
            </a:r>
            <a:r>
              <a:rPr sz="1600" spc="-10" dirty="0">
                <a:latin typeface="Liberation Sans"/>
                <a:cs typeface="Liberation Sans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to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pre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20" dirty="0">
                <a:latin typeface="Liberation Sans"/>
                <a:cs typeface="Liberation Sans"/>
              </a:rPr>
              <a:t>n</a:t>
            </a:r>
            <a:r>
              <a:rPr sz="1600" spc="-10" dirty="0">
                <a:latin typeface="Liberation Sans"/>
                <a:cs typeface="Liberation Sans"/>
              </a:rPr>
              <a:t>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a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p</a:t>
            </a:r>
            <a:r>
              <a:rPr sz="1600" spc="-15" dirty="0">
                <a:latin typeface="Liberation Sans"/>
                <a:cs typeface="Liberation Sans"/>
              </a:rPr>
              <a:t>red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5" dirty="0">
                <a:latin typeface="Liberation Sans"/>
                <a:cs typeface="Liberation Sans"/>
              </a:rPr>
              <a:t>ti</a:t>
            </a:r>
            <a:r>
              <a:rPr sz="1600" spc="-20" dirty="0">
                <a:latin typeface="Liberation Sans"/>
                <a:cs typeface="Liberation Sans"/>
              </a:rPr>
              <a:t>v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an</a:t>
            </a:r>
            <a:r>
              <a:rPr sz="1600" spc="-20" dirty="0">
                <a:latin typeface="Liberation Sans"/>
                <a:cs typeface="Liberation Sans"/>
              </a:rPr>
              <a:t>a</a:t>
            </a:r>
            <a:r>
              <a:rPr sz="1600" spc="-10" dirty="0">
                <a:latin typeface="Liberation Sans"/>
                <a:cs typeface="Liberation Sans"/>
              </a:rPr>
              <a:t>lyt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0" dirty="0">
                <a:latin typeface="Liberation Sans"/>
                <a:cs typeface="Liberation Sans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mode</a:t>
            </a:r>
            <a:r>
              <a:rPr sz="1600" spc="-5" dirty="0">
                <a:latin typeface="Liberation Sans"/>
                <a:cs typeface="Liberation Sans"/>
              </a:rPr>
              <a:t>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u</a:t>
            </a:r>
            <a:r>
              <a:rPr sz="1600" spc="-10" dirty="0">
                <a:latin typeface="Liberation Sans"/>
                <a:cs typeface="Liberation Sans"/>
              </a:rPr>
              <a:t>si</a:t>
            </a:r>
            <a:r>
              <a:rPr sz="1600" spc="-15" dirty="0">
                <a:latin typeface="Liberation Sans"/>
                <a:cs typeface="Liberation Sans"/>
              </a:rPr>
              <a:t>n</a:t>
            </a:r>
            <a:r>
              <a:rPr sz="1600" spc="-10" dirty="0">
                <a:latin typeface="Liberation Sans"/>
                <a:cs typeface="Liberation Sans"/>
              </a:rPr>
              <a:t>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up</a:t>
            </a:r>
            <a:r>
              <a:rPr sz="1600" spc="-20" dirty="0">
                <a:latin typeface="Liberation Sans"/>
                <a:cs typeface="Liberation Sans"/>
              </a:rPr>
              <a:t>e</a:t>
            </a:r>
            <a:r>
              <a:rPr sz="1600" spc="-15" dirty="0">
                <a:latin typeface="Liberation Sans"/>
                <a:cs typeface="Liberation Sans"/>
              </a:rPr>
              <a:t>r</a:t>
            </a:r>
            <a:r>
              <a:rPr sz="1600" spc="-20" dirty="0">
                <a:latin typeface="Liberation Sans"/>
                <a:cs typeface="Liberation Sans"/>
              </a:rPr>
              <a:t>v</a:t>
            </a:r>
            <a:r>
              <a:rPr sz="1600" spc="-10" dirty="0">
                <a:latin typeface="Liberation Sans"/>
                <a:cs typeface="Liberation Sans"/>
              </a:rPr>
              <a:t>is</a:t>
            </a:r>
            <a:r>
              <a:rPr sz="1600" spc="-20" dirty="0">
                <a:latin typeface="Liberation Sans"/>
                <a:cs typeface="Liberation Sans"/>
              </a:rPr>
              <a:t>e</a:t>
            </a:r>
            <a:r>
              <a:rPr sz="1600" spc="-10" dirty="0">
                <a:latin typeface="Liberation Sans"/>
                <a:cs typeface="Liberation Sans"/>
              </a:rPr>
              <a:t>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m</a:t>
            </a:r>
            <a:r>
              <a:rPr sz="1600" spc="-20" dirty="0">
                <a:latin typeface="Liberation Sans"/>
                <a:cs typeface="Liberation Sans"/>
              </a:rPr>
              <a:t>a</a:t>
            </a:r>
            <a:r>
              <a:rPr sz="1600" spc="-10" dirty="0">
                <a:latin typeface="Liberation Sans"/>
                <a:cs typeface="Liberation Sans"/>
              </a:rPr>
              <a:t>chi</a:t>
            </a:r>
            <a:r>
              <a:rPr sz="1600" spc="-20" dirty="0">
                <a:latin typeface="Liberation Sans"/>
                <a:cs typeface="Liberation Sans"/>
              </a:rPr>
              <a:t>n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l</a:t>
            </a:r>
            <a:r>
              <a:rPr sz="1600" spc="-15" dirty="0">
                <a:latin typeface="Liberation Sans"/>
                <a:cs typeface="Liberation Sans"/>
              </a:rPr>
              <a:t>earn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n</a:t>
            </a:r>
            <a:r>
              <a:rPr sz="1600" spc="-10" dirty="0">
                <a:latin typeface="Liberation Sans"/>
                <a:cs typeface="Liberation Sans"/>
              </a:rPr>
              <a:t>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methods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20" dirty="0">
                <a:latin typeface="Liberation Sans"/>
                <a:cs typeface="Liberation Sans"/>
              </a:rPr>
              <a:t>h</a:t>
            </a:r>
            <a:r>
              <a:rPr sz="1600" spc="-15" dirty="0">
                <a:latin typeface="Liberation Sans"/>
                <a:cs typeface="Liberation Sans"/>
              </a:rPr>
              <a:t>a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pr</a:t>
            </a:r>
            <a:r>
              <a:rPr sz="1600" spc="-20" dirty="0">
                <a:latin typeface="Liberation Sans"/>
                <a:cs typeface="Liberation Sans"/>
              </a:rPr>
              <a:t>e</a:t>
            </a:r>
            <a:r>
              <a:rPr sz="1600" spc="-15" dirty="0">
                <a:latin typeface="Liberation Sans"/>
                <a:cs typeface="Liberation Sans"/>
              </a:rPr>
              <a:t>d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0" dirty="0">
                <a:latin typeface="Liberation Sans"/>
                <a:cs typeface="Liberation Sans"/>
              </a:rPr>
              <a:t>ts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20" dirty="0">
                <a:latin typeface="Liberation Sans"/>
                <a:cs typeface="Liberation Sans"/>
              </a:rPr>
              <a:t>h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tude</a:t>
            </a:r>
            <a:r>
              <a:rPr sz="1600" spc="-20" dirty="0">
                <a:latin typeface="Liberation Sans"/>
                <a:cs typeface="Liberation Sans"/>
              </a:rPr>
              <a:t>n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45" dirty="0">
                <a:latin typeface="Liberation Sans"/>
                <a:cs typeface="Liberation Sans"/>
              </a:rPr>
              <a:t>’</a:t>
            </a:r>
            <a:r>
              <a:rPr sz="1600" spc="-10" dirty="0">
                <a:latin typeface="Liberation Sans"/>
                <a:cs typeface="Liberation Sans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f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na</a:t>
            </a:r>
            <a:r>
              <a:rPr sz="1600" spc="-5" dirty="0">
                <a:latin typeface="Liberation Sans"/>
                <a:cs typeface="Liberation Sans"/>
              </a:rPr>
              <a:t>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gra</a:t>
            </a:r>
            <a:r>
              <a:rPr sz="1600" spc="-20" dirty="0">
                <a:latin typeface="Liberation Sans"/>
                <a:cs typeface="Liberation Sans"/>
              </a:rPr>
              <a:t>d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Liberation Sans"/>
                <a:cs typeface="Liberation Sans"/>
              </a:rPr>
              <a:t>(</a:t>
            </a:r>
            <a:r>
              <a:rPr sz="1600" spc="-10" dirty="0">
                <a:latin typeface="Liberation Sans"/>
                <a:cs typeface="Liberation Sans"/>
              </a:rPr>
              <a:t>F</a:t>
            </a:r>
            <a:r>
              <a:rPr sz="1600" spc="-30" dirty="0">
                <a:latin typeface="Liberation Sans"/>
                <a:cs typeface="Liberation Sans"/>
              </a:rPr>
              <a:t>G</a:t>
            </a:r>
            <a:r>
              <a:rPr sz="1600" spc="-10" dirty="0">
                <a:latin typeface="Liberation Sans"/>
                <a:cs typeface="Liberation Sans"/>
              </a:rPr>
              <a:t>)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ba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10" dirty="0">
                <a:latin typeface="Liberation Sans"/>
                <a:cs typeface="Liberation Sans"/>
              </a:rPr>
              <a:t>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10" dirty="0">
                <a:latin typeface="Liberation Sans"/>
                <a:cs typeface="Liberation Sans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20" dirty="0">
                <a:latin typeface="Liberation Sans"/>
                <a:cs typeface="Liberation Sans"/>
              </a:rPr>
              <a:t>h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5" dirty="0">
                <a:latin typeface="Liberation Sans"/>
                <a:cs typeface="Liberation Sans"/>
              </a:rPr>
              <a:t>ir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h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25" dirty="0">
                <a:latin typeface="Liberation Sans"/>
                <a:cs typeface="Liberation Sans"/>
              </a:rPr>
              <a:t>r</a:t>
            </a:r>
            <a:r>
              <a:rPr sz="1600" spc="-10" dirty="0">
                <a:latin typeface="Liberation Sans"/>
                <a:cs typeface="Liberation Sans"/>
              </a:rPr>
              <a:t>ical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a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5" dirty="0">
                <a:latin typeface="Liberation Sans"/>
                <a:cs typeface="Liberation Sans"/>
              </a:rPr>
              <a:t>ad</a:t>
            </a:r>
            <a:r>
              <a:rPr sz="1600" spc="-20" dirty="0">
                <a:latin typeface="Liberation Sans"/>
                <a:cs typeface="Liberation Sans"/>
              </a:rPr>
              <a:t>e</a:t>
            </a:r>
            <a:r>
              <a:rPr sz="1600" spc="-10" dirty="0">
                <a:latin typeface="Liberation Sans"/>
                <a:cs typeface="Liberation Sans"/>
              </a:rPr>
              <a:t>mic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perform</a:t>
            </a:r>
            <a:r>
              <a:rPr sz="1600" spc="-20" dirty="0">
                <a:latin typeface="Liberation Sans"/>
                <a:cs typeface="Liberation Sans"/>
              </a:rPr>
              <a:t>a</a:t>
            </a:r>
            <a:r>
              <a:rPr sz="1600" spc="-15" dirty="0">
                <a:latin typeface="Liberation Sans"/>
                <a:cs typeface="Liberation Sans"/>
              </a:rPr>
              <a:t>nce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5" dirty="0">
                <a:latin typeface="Liberation Sans"/>
                <a:cs typeface="Liberation Sans"/>
              </a:rPr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tud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5" dirty="0">
                <a:latin typeface="Liberation Sans"/>
                <a:cs typeface="Liberation Sans"/>
              </a:rPr>
              <a:t>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T</a:t>
            </a:r>
            <a:r>
              <a:rPr sz="1600" spc="-15" dirty="0">
                <a:latin typeface="Liberation Sans"/>
                <a:cs typeface="Liberation Sans"/>
              </a:rPr>
              <a:t>h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wo</a:t>
            </a:r>
            <a:r>
              <a:rPr sz="1600" spc="-15" dirty="0">
                <a:latin typeface="Liberation Sans"/>
                <a:cs typeface="Liberation Sans"/>
              </a:rPr>
              <a:t>r</a:t>
            </a:r>
            <a:r>
              <a:rPr sz="1600" spc="-10" dirty="0">
                <a:latin typeface="Liberation Sans"/>
                <a:cs typeface="Liberation Sans"/>
              </a:rPr>
              <a:t>k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ut</a:t>
            </a:r>
            <a:r>
              <a:rPr sz="1600" spc="-5" dirty="0">
                <a:latin typeface="Liberation Sans"/>
                <a:cs typeface="Liberation Sans"/>
              </a:rPr>
              <a:t>ili</a:t>
            </a:r>
            <a:r>
              <a:rPr sz="1600" spc="-20" dirty="0">
                <a:latin typeface="Liberation Sans"/>
                <a:cs typeface="Liberation Sans"/>
              </a:rPr>
              <a:t>z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10" dirty="0">
                <a:latin typeface="Liberation Sans"/>
                <a:cs typeface="Liberation Sans"/>
              </a:rPr>
              <a:t>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data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gathe</a:t>
            </a:r>
            <a:r>
              <a:rPr sz="1600" spc="-25" dirty="0">
                <a:latin typeface="Liberation Sans"/>
                <a:cs typeface="Liberation Sans"/>
              </a:rPr>
              <a:t>r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10" dirty="0">
                <a:latin typeface="Liberation Sans"/>
                <a:cs typeface="Liberation Sans"/>
              </a:rPr>
              <a:t>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f</a:t>
            </a:r>
            <a:r>
              <a:rPr sz="1600" spc="-25" dirty="0">
                <a:latin typeface="Liberation Sans"/>
                <a:cs typeface="Liberation Sans"/>
              </a:rPr>
              <a:t>r</a:t>
            </a:r>
            <a:r>
              <a:rPr sz="1600" spc="-15" dirty="0">
                <a:latin typeface="Liberation Sans"/>
                <a:cs typeface="Liberation Sans"/>
              </a:rPr>
              <a:t>om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48</a:t>
            </a:r>
            <a:r>
              <a:rPr sz="1600" spc="-10" dirty="0">
                <a:latin typeface="Liberation Sans"/>
                <a:cs typeface="Liberation Sans"/>
              </a:rPr>
              <a:t>9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tudent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5" dirty="0">
                <a:latin typeface="Liberation Sans"/>
                <a:cs typeface="Liberation Sans"/>
              </a:rPr>
              <a:t>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5" dirty="0">
                <a:latin typeface="Liberation Sans"/>
                <a:cs typeface="Liberation Sans"/>
              </a:rPr>
              <a:t>W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5" dirty="0">
                <a:latin typeface="Liberation Sans"/>
                <a:cs typeface="Liberation Sans"/>
              </a:rPr>
              <a:t>ar</a:t>
            </a:r>
            <a:r>
              <a:rPr sz="1600" spc="-25" dirty="0">
                <a:latin typeface="Liberation Sans"/>
                <a:cs typeface="Liberation Sans"/>
              </a:rPr>
              <a:t>r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10" dirty="0">
                <a:latin typeface="Liberation Sans"/>
                <a:cs typeface="Liberation Sans"/>
              </a:rPr>
              <a:t>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ou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20" dirty="0">
                <a:latin typeface="Liberation Sans"/>
                <a:cs typeface="Liberation Sans"/>
              </a:rPr>
              <a:t>x</a:t>
            </a:r>
            <a:r>
              <a:rPr sz="1600" spc="-15" dirty="0">
                <a:latin typeface="Liberation Sans"/>
                <a:cs typeface="Liberation Sans"/>
              </a:rPr>
              <a:t>pe</a:t>
            </a:r>
            <a:r>
              <a:rPr sz="1600" spc="-25" dirty="0">
                <a:latin typeface="Liberation Sans"/>
                <a:cs typeface="Liberation Sans"/>
              </a:rPr>
              <a:t>r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0" dirty="0">
                <a:latin typeface="Liberation Sans"/>
                <a:cs typeface="Liberation Sans"/>
              </a:rPr>
              <a:t>m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20" dirty="0">
                <a:latin typeface="Liberation Sans"/>
                <a:cs typeface="Liberation Sans"/>
              </a:rPr>
              <a:t>n</a:t>
            </a:r>
            <a:r>
              <a:rPr sz="1600" spc="-10" dirty="0">
                <a:latin typeface="Liberation Sans"/>
                <a:cs typeface="Liberation Sans"/>
              </a:rPr>
              <a:t>ts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u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n</a:t>
            </a:r>
            <a:r>
              <a:rPr sz="1600" spc="-10" dirty="0">
                <a:latin typeface="Liberation Sans"/>
                <a:cs typeface="Liberation Sans"/>
              </a:rPr>
              <a:t>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D</a:t>
            </a:r>
            <a:r>
              <a:rPr sz="1600" spc="-20" dirty="0">
                <a:latin typeface="Liberation Sans"/>
                <a:cs typeface="Liberation Sans"/>
              </a:rPr>
              <a:t>ec</a:t>
            </a:r>
            <a:r>
              <a:rPr sz="1600" spc="-5" dirty="0">
                <a:latin typeface="Liberation Sans"/>
                <a:cs typeface="Liberation Sans"/>
              </a:rPr>
              <a:t>isi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10" dirty="0">
                <a:latin typeface="Liberation Sans"/>
                <a:cs typeface="Liberation Sans"/>
              </a:rPr>
              <a:t>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80" dirty="0">
                <a:latin typeface="Liberation Sans"/>
                <a:cs typeface="Liberation Sans"/>
              </a:rPr>
              <a:t>T</a:t>
            </a:r>
            <a:r>
              <a:rPr sz="1600" spc="-15" dirty="0">
                <a:latin typeface="Liberation Sans"/>
                <a:cs typeface="Liberation Sans"/>
              </a:rPr>
              <a:t>re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(</a:t>
            </a:r>
            <a:r>
              <a:rPr sz="1600" spc="-20" dirty="0">
                <a:latin typeface="Liberation Sans"/>
                <a:cs typeface="Liberation Sans"/>
              </a:rPr>
              <a:t>J</a:t>
            </a:r>
            <a:r>
              <a:rPr sz="1600" spc="-15" dirty="0">
                <a:latin typeface="Liberation Sans"/>
                <a:cs typeface="Liberation Sans"/>
              </a:rPr>
              <a:t>48)</a:t>
            </a:r>
            <a:r>
              <a:rPr sz="1600" spc="-5" dirty="0">
                <a:latin typeface="Liberation Sans"/>
                <a:cs typeface="Liberation Sans"/>
              </a:rPr>
              <a:t>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Ra</a:t>
            </a:r>
            <a:r>
              <a:rPr sz="1600" spc="-20" dirty="0">
                <a:latin typeface="Liberation Sans"/>
                <a:cs typeface="Liberation Sans"/>
              </a:rPr>
              <a:t>n</a:t>
            </a:r>
            <a:r>
              <a:rPr sz="1600" spc="-15" dirty="0">
                <a:latin typeface="Liberation Sans"/>
                <a:cs typeface="Liberation Sans"/>
              </a:rPr>
              <a:t>dom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F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25" dirty="0">
                <a:latin typeface="Liberation Sans"/>
                <a:cs typeface="Liberation Sans"/>
              </a:rPr>
              <a:t>r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(R</a:t>
            </a:r>
            <a:r>
              <a:rPr sz="1600" spc="-20" dirty="0">
                <a:latin typeface="Liberation Sans"/>
                <a:cs typeface="Liberation Sans"/>
              </a:rPr>
              <a:t>F</a:t>
            </a:r>
            <a:r>
              <a:rPr sz="1600" spc="-15" dirty="0">
                <a:latin typeface="Liberation Sans"/>
                <a:cs typeface="Liberation Sans"/>
              </a:rPr>
              <a:t>)</a:t>
            </a:r>
            <a:r>
              <a:rPr sz="1600" spc="-5" dirty="0">
                <a:latin typeface="Liberation Sans"/>
                <a:cs typeface="Liberation Sans"/>
              </a:rPr>
              <a:t>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Su</a:t>
            </a:r>
            <a:r>
              <a:rPr sz="1600" spc="-20" dirty="0">
                <a:latin typeface="Liberation Sans"/>
                <a:cs typeface="Liberation Sans"/>
              </a:rPr>
              <a:t>p</a:t>
            </a:r>
            <a:r>
              <a:rPr sz="1600" spc="-15" dirty="0">
                <a:latin typeface="Liberation Sans"/>
                <a:cs typeface="Liberation Sans"/>
              </a:rPr>
              <a:t>por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Liberation Sans"/>
                <a:cs typeface="Liberation Sans"/>
              </a:rPr>
              <a:t>V</a:t>
            </a:r>
            <a:r>
              <a:rPr sz="1600" spc="-20" dirty="0">
                <a:latin typeface="Liberation Sans"/>
                <a:cs typeface="Liberation Sans"/>
              </a:rPr>
              <a:t>e</a:t>
            </a:r>
            <a:r>
              <a:rPr sz="1600" spc="-10" dirty="0">
                <a:latin typeface="Liberation Sans"/>
                <a:cs typeface="Liberation Sans"/>
              </a:rPr>
              <a:t>c</a:t>
            </a:r>
            <a:r>
              <a:rPr sz="1600" spc="-15" dirty="0">
                <a:latin typeface="Liberation Sans"/>
                <a:cs typeface="Liberation Sans"/>
              </a:rPr>
              <a:t>to</a:t>
            </a:r>
            <a:r>
              <a:rPr sz="1600" spc="-10" dirty="0">
                <a:latin typeface="Liberation Sans"/>
                <a:cs typeface="Liberation Sans"/>
              </a:rPr>
              <a:t>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Mac</a:t>
            </a:r>
            <a:r>
              <a:rPr sz="1600" spc="-15" dirty="0">
                <a:latin typeface="Liberation Sans"/>
                <a:cs typeface="Liberation Sans"/>
              </a:rPr>
              <a:t>h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nes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(SVM)</a:t>
            </a:r>
            <a:r>
              <a:rPr sz="1600" spc="-5" dirty="0">
                <a:latin typeface="Liberation Sans"/>
                <a:cs typeface="Liberation Sans"/>
              </a:rPr>
              <a:t>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an</a:t>
            </a:r>
            <a:r>
              <a:rPr sz="1600" spc="-10" dirty="0">
                <a:latin typeface="Liberation Sans"/>
                <a:cs typeface="Liberation Sans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Lo</a:t>
            </a:r>
            <a:r>
              <a:rPr sz="1600" spc="-20" dirty="0">
                <a:latin typeface="Liberation Sans"/>
                <a:cs typeface="Liberation Sans"/>
              </a:rPr>
              <a:t>g</a:t>
            </a:r>
            <a:r>
              <a:rPr sz="1600" spc="-10" dirty="0">
                <a:latin typeface="Liberation Sans"/>
                <a:cs typeface="Liberation Sans"/>
              </a:rPr>
              <a:t>istic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Reg</a:t>
            </a:r>
            <a:r>
              <a:rPr sz="1600" spc="-15" dirty="0">
                <a:latin typeface="Liberation Sans"/>
                <a:cs typeface="Liberation Sans"/>
              </a:rPr>
              <a:t>re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0" dirty="0">
                <a:latin typeface="Liberation Sans"/>
                <a:cs typeface="Liberation Sans"/>
              </a:rPr>
              <a:t>si</a:t>
            </a:r>
            <a:r>
              <a:rPr sz="1600" spc="-20" dirty="0">
                <a:latin typeface="Liberation Sans"/>
                <a:cs typeface="Liberation Sans"/>
              </a:rPr>
              <a:t>o</a:t>
            </a:r>
            <a:r>
              <a:rPr sz="1600" spc="-10" dirty="0">
                <a:latin typeface="Liberation Sans"/>
                <a:cs typeface="Liberation Sans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Liberation Sans"/>
                <a:cs typeface="Liberation Sans"/>
              </a:rPr>
              <a:t>(</a:t>
            </a:r>
            <a:r>
              <a:rPr sz="1600" spc="-20" dirty="0">
                <a:latin typeface="Liberation Sans"/>
                <a:cs typeface="Liberation Sans"/>
              </a:rPr>
              <a:t>LR</a:t>
            </a:r>
            <a:r>
              <a:rPr sz="1600" spc="-10" dirty="0">
                <a:latin typeface="Liberation Sans"/>
                <a:cs typeface="Liberation Sans"/>
              </a:rPr>
              <a:t>)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to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15" dirty="0">
                <a:latin typeface="Liberation Sans"/>
                <a:cs typeface="Liberation Sans"/>
              </a:rPr>
              <a:t>u</a:t>
            </a:r>
            <a:r>
              <a:rPr sz="1600" spc="-20" dirty="0">
                <a:latin typeface="Liberation Sans"/>
                <a:cs typeface="Liberation Sans"/>
              </a:rPr>
              <a:t>d</a:t>
            </a:r>
            <a:r>
              <a:rPr sz="1600" spc="-10" dirty="0">
                <a:latin typeface="Liberation Sans"/>
                <a:cs typeface="Liberation Sans"/>
              </a:rPr>
              <a:t>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th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c</a:t>
            </a:r>
            <a:r>
              <a:rPr sz="1600" spc="-20" dirty="0">
                <a:latin typeface="Liberation Sans"/>
                <a:cs typeface="Liberation Sans"/>
              </a:rPr>
              <a:t>o</a:t>
            </a:r>
            <a:r>
              <a:rPr sz="1600" spc="-15" dirty="0">
                <a:latin typeface="Liberation Sans"/>
                <a:cs typeface="Liberation Sans"/>
              </a:rPr>
              <a:t>mpar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10" dirty="0">
                <a:latin typeface="Liberation Sans"/>
                <a:cs typeface="Liberation Sans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pe</a:t>
            </a:r>
            <a:r>
              <a:rPr sz="1600" spc="-25" dirty="0">
                <a:latin typeface="Liberation Sans"/>
                <a:cs typeface="Liberation Sans"/>
              </a:rPr>
              <a:t>r</a:t>
            </a:r>
            <a:r>
              <a:rPr sz="1600" spc="-5" dirty="0">
                <a:latin typeface="Liberation Sans"/>
                <a:cs typeface="Liberation Sans"/>
              </a:rPr>
              <a:t>f</a:t>
            </a:r>
            <a:r>
              <a:rPr sz="1600" spc="-15" dirty="0">
                <a:latin typeface="Liberation Sans"/>
                <a:cs typeface="Liberation Sans"/>
              </a:rPr>
              <a:t>orma</a:t>
            </a:r>
            <a:r>
              <a:rPr sz="1600" spc="-20" dirty="0">
                <a:latin typeface="Liberation Sans"/>
                <a:cs typeface="Liberation Sans"/>
              </a:rPr>
              <a:t>nc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fo</a:t>
            </a:r>
            <a:r>
              <a:rPr sz="1600" spc="-10" dirty="0">
                <a:latin typeface="Liberation Sans"/>
                <a:cs typeface="Liberation Sans"/>
              </a:rPr>
              <a:t>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bot</a:t>
            </a:r>
            <a:r>
              <a:rPr sz="1600" spc="-10" dirty="0">
                <a:latin typeface="Liberation Sans"/>
                <a:cs typeface="Liberation Sans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5" dirty="0">
                <a:latin typeface="Liberation Sans"/>
                <a:cs typeface="Liberation Sans"/>
              </a:rPr>
              <a:t>l</a:t>
            </a:r>
            <a:r>
              <a:rPr sz="1600" spc="-15" dirty="0">
                <a:latin typeface="Liberation Sans"/>
                <a:cs typeface="Liberation Sans"/>
              </a:rPr>
              <a:t>a</a:t>
            </a:r>
            <a:r>
              <a:rPr sz="1600" spc="-20" dirty="0">
                <a:latin typeface="Liberation Sans"/>
                <a:cs typeface="Liberation Sans"/>
              </a:rPr>
              <a:t>ss</a:t>
            </a:r>
            <a:r>
              <a:rPr sz="1600" spc="-5" dirty="0">
                <a:latin typeface="Liberation Sans"/>
                <a:cs typeface="Liberation Sans"/>
              </a:rPr>
              <a:t>ifi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5" dirty="0">
                <a:latin typeface="Liberation Sans"/>
                <a:cs typeface="Liberation Sans"/>
              </a:rPr>
              <a:t>at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10" dirty="0">
                <a:latin typeface="Liberation Sans"/>
                <a:cs typeface="Liberation Sans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an</a:t>
            </a:r>
            <a:r>
              <a:rPr sz="1600" spc="-10" dirty="0">
                <a:latin typeface="Liberation Sans"/>
                <a:cs typeface="Liberation Sans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reg</a:t>
            </a:r>
            <a:r>
              <a:rPr sz="1600" spc="-25" dirty="0">
                <a:latin typeface="Liberation Sans"/>
                <a:cs typeface="Liberation Sans"/>
              </a:rPr>
              <a:t>r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0" dirty="0">
                <a:latin typeface="Liberation Sans"/>
                <a:cs typeface="Liberation Sans"/>
              </a:rPr>
              <a:t>si</a:t>
            </a:r>
            <a:r>
              <a:rPr sz="1600" spc="-20" dirty="0">
                <a:latin typeface="Liberation Sans"/>
                <a:cs typeface="Liberation Sans"/>
              </a:rPr>
              <a:t>o</a:t>
            </a:r>
            <a:r>
              <a:rPr sz="1600" spc="-10" dirty="0">
                <a:latin typeface="Liberation Sans"/>
                <a:cs typeface="Liberation Sans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5" dirty="0">
                <a:latin typeface="Liberation Sans"/>
                <a:cs typeface="Liberation Sans"/>
              </a:rPr>
              <a:t>hn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q</a:t>
            </a:r>
            <a:r>
              <a:rPr sz="1600" spc="-15" dirty="0">
                <a:latin typeface="Liberation Sans"/>
                <a:cs typeface="Liberation Sans"/>
              </a:rPr>
              <a:t>ue</a:t>
            </a:r>
            <a:r>
              <a:rPr sz="1600" spc="-10" dirty="0">
                <a:latin typeface="Liberation Sans"/>
                <a:cs typeface="Liberation Sans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in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p</a:t>
            </a:r>
            <a:r>
              <a:rPr sz="1600" spc="-25" dirty="0">
                <a:latin typeface="Liberation Sans"/>
                <a:cs typeface="Liberation Sans"/>
              </a:rPr>
              <a:t>r</a:t>
            </a:r>
            <a:r>
              <a:rPr sz="1600" spc="-15" dirty="0">
                <a:latin typeface="Liberation Sans"/>
                <a:cs typeface="Liberation Sans"/>
              </a:rPr>
              <a:t>ed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5" dirty="0">
                <a:latin typeface="Liberation Sans"/>
                <a:cs typeface="Liberation Sans"/>
              </a:rPr>
              <a:t>ti</a:t>
            </a:r>
            <a:r>
              <a:rPr sz="1600" spc="-20" dirty="0">
                <a:latin typeface="Liberation Sans"/>
                <a:cs typeface="Liberation Sans"/>
              </a:rPr>
              <a:t>n</a:t>
            </a:r>
            <a:r>
              <a:rPr sz="1600" spc="-10" dirty="0">
                <a:latin typeface="Liberation Sans"/>
                <a:cs typeface="Liberation Sans"/>
              </a:rPr>
              <a:t>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tude</a:t>
            </a:r>
            <a:r>
              <a:rPr sz="1600" spc="-20" dirty="0">
                <a:latin typeface="Liberation Sans"/>
                <a:cs typeface="Liberation Sans"/>
              </a:rPr>
              <a:t>n</a:t>
            </a:r>
            <a:r>
              <a:rPr sz="1600" spc="-10" dirty="0">
                <a:latin typeface="Liberation Sans"/>
                <a:cs typeface="Liberation Sans"/>
              </a:rPr>
              <a:t>ts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F</a:t>
            </a:r>
            <a:r>
              <a:rPr sz="1600" spc="-30" dirty="0">
                <a:latin typeface="Liberation Sans"/>
                <a:cs typeface="Liberation Sans"/>
              </a:rPr>
              <a:t>G</a:t>
            </a:r>
            <a:r>
              <a:rPr sz="1600" spc="-5" dirty="0">
                <a:latin typeface="Liberation Sans"/>
                <a:cs typeface="Liberation Sans"/>
              </a:rPr>
              <a:t>.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T</a:t>
            </a:r>
            <a:r>
              <a:rPr sz="1600" spc="-15" dirty="0">
                <a:latin typeface="Liberation Sans"/>
                <a:cs typeface="Liberation Sans"/>
              </a:rPr>
              <a:t>h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f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nd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n</a:t>
            </a:r>
            <a:r>
              <a:rPr sz="1600" spc="-20" dirty="0">
                <a:latin typeface="Liberation Sans"/>
                <a:cs typeface="Liberation Sans"/>
              </a:rPr>
              <a:t>g</a:t>
            </a:r>
            <a:r>
              <a:rPr sz="1600" spc="-10" dirty="0">
                <a:latin typeface="Liberation Sans"/>
                <a:cs typeface="Liberation Sans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from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re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u</a:t>
            </a:r>
            <a:r>
              <a:rPr sz="1600" spc="-5" dirty="0">
                <a:latin typeface="Liberation Sans"/>
                <a:cs typeface="Liberation Sans"/>
              </a:rPr>
              <a:t>l</a:t>
            </a:r>
            <a:r>
              <a:rPr sz="1600" spc="-10" dirty="0">
                <a:latin typeface="Liberation Sans"/>
                <a:cs typeface="Liberation Sans"/>
              </a:rPr>
              <a:t>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p</a:t>
            </a:r>
            <a:r>
              <a:rPr sz="1600" spc="-25" dirty="0">
                <a:latin typeface="Liberation Sans"/>
                <a:cs typeface="Liberation Sans"/>
              </a:rPr>
              <a:t>r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en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tha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J48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wa</a:t>
            </a:r>
            <a:r>
              <a:rPr sz="1600" spc="-10" dirty="0">
                <a:latin typeface="Liberation Sans"/>
                <a:cs typeface="Liberation Sans"/>
              </a:rPr>
              <a:t>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20" dirty="0">
                <a:latin typeface="Liberation Sans"/>
                <a:cs typeface="Liberation Sans"/>
              </a:rPr>
              <a:t>h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b</a:t>
            </a:r>
            <a:r>
              <a:rPr sz="1600" spc="-20" dirty="0">
                <a:latin typeface="Liberation Sans"/>
                <a:cs typeface="Liberation Sans"/>
              </a:rPr>
              <a:t>es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pred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0" dirty="0">
                <a:latin typeface="Liberation Sans"/>
                <a:cs typeface="Liberation Sans"/>
              </a:rPr>
              <a:t>t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v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a</a:t>
            </a:r>
            <a:r>
              <a:rPr sz="1600" spc="-15" dirty="0">
                <a:latin typeface="Liberation Sans"/>
                <a:cs typeface="Liberation Sans"/>
              </a:rPr>
              <a:t>na</a:t>
            </a:r>
            <a:r>
              <a:rPr sz="1600" spc="-5" dirty="0">
                <a:latin typeface="Liberation Sans"/>
                <a:cs typeface="Liberation Sans"/>
              </a:rPr>
              <a:t>l</a:t>
            </a:r>
            <a:r>
              <a:rPr sz="1600" spc="-20" dirty="0">
                <a:latin typeface="Liberation Sans"/>
                <a:cs typeface="Liberation Sans"/>
              </a:rPr>
              <a:t>y</a:t>
            </a:r>
            <a:r>
              <a:rPr sz="1600" spc="-5" dirty="0">
                <a:latin typeface="Liberation Sans"/>
                <a:cs typeface="Liberation Sans"/>
              </a:rPr>
              <a:t>ti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0" dirty="0">
                <a:latin typeface="Liberation Sans"/>
                <a:cs typeface="Liberation Sans"/>
              </a:rPr>
              <a:t>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m</a:t>
            </a:r>
            <a:r>
              <a:rPr sz="1600" spc="-20" dirty="0">
                <a:latin typeface="Liberation Sans"/>
                <a:cs typeface="Liberation Sans"/>
              </a:rPr>
              <a:t>o</a:t>
            </a:r>
            <a:r>
              <a:rPr sz="1600" spc="-15" dirty="0">
                <a:latin typeface="Liberation Sans"/>
                <a:cs typeface="Liberation Sans"/>
              </a:rPr>
              <a:t>de</a:t>
            </a:r>
            <a:r>
              <a:rPr sz="1600" spc="-5" dirty="0">
                <a:latin typeface="Liberation Sans"/>
                <a:cs typeface="Liberation Sans"/>
              </a:rPr>
              <a:t>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with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20" dirty="0">
                <a:latin typeface="Liberation Sans"/>
                <a:cs typeface="Liberation Sans"/>
              </a:rPr>
              <a:t>h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h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ghe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p</a:t>
            </a:r>
            <a:r>
              <a:rPr sz="1600" spc="-15" dirty="0">
                <a:latin typeface="Liberation Sans"/>
                <a:cs typeface="Liberation Sans"/>
              </a:rPr>
              <a:t>red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5" dirty="0">
                <a:latin typeface="Liberation Sans"/>
                <a:cs typeface="Liberation Sans"/>
              </a:rPr>
              <a:t>ti</a:t>
            </a:r>
            <a:r>
              <a:rPr sz="1600" spc="-20" dirty="0">
                <a:latin typeface="Liberation Sans"/>
                <a:cs typeface="Liberation Sans"/>
              </a:rPr>
              <a:t>o</a:t>
            </a:r>
            <a:r>
              <a:rPr sz="1600" spc="-10" dirty="0">
                <a:latin typeface="Liberation Sans"/>
                <a:cs typeface="Liberation Sans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a</a:t>
            </a:r>
            <a:r>
              <a:rPr sz="1600" spc="-20" dirty="0">
                <a:latin typeface="Liberation Sans"/>
                <a:cs typeface="Liberation Sans"/>
              </a:rPr>
              <a:t>cc</a:t>
            </a:r>
            <a:r>
              <a:rPr sz="1600" spc="-15" dirty="0">
                <a:latin typeface="Liberation Sans"/>
                <a:cs typeface="Liberation Sans"/>
              </a:rPr>
              <a:t>ura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0" dirty="0">
                <a:latin typeface="Liberation Sans"/>
                <a:cs typeface="Liberation Sans"/>
              </a:rPr>
              <a:t>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rat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5" dirty="0">
                <a:latin typeface="Liberation Sans"/>
                <a:cs typeface="Liberation Sans"/>
              </a:rPr>
              <a:t>f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99.6%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20" dirty="0">
                <a:latin typeface="Liberation Sans"/>
                <a:cs typeface="Liberation Sans"/>
              </a:rPr>
              <a:t>h</a:t>
            </a:r>
            <a:r>
              <a:rPr sz="1600" spc="-15" dirty="0">
                <a:latin typeface="Liberation Sans"/>
                <a:cs typeface="Liberation Sans"/>
              </a:rPr>
              <a:t>a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5" dirty="0">
                <a:latin typeface="Liberation Sans"/>
                <a:cs typeface="Liberation Sans"/>
              </a:rPr>
              <a:t>ou</a:t>
            </a:r>
            <a:r>
              <a:rPr sz="1600" spc="-10" dirty="0">
                <a:latin typeface="Liberation Sans"/>
                <a:cs typeface="Liberation Sans"/>
              </a:rPr>
              <a:t>ld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5" dirty="0">
                <a:latin typeface="Liberation Sans"/>
                <a:cs typeface="Liberation Sans"/>
              </a:rPr>
              <a:t>ontr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but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to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th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ear</a:t>
            </a:r>
            <a:r>
              <a:rPr sz="1600" spc="-10" dirty="0">
                <a:latin typeface="Liberation Sans"/>
                <a:cs typeface="Liberation Sans"/>
              </a:rPr>
              <a:t>ly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dete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0" dirty="0">
                <a:latin typeface="Liberation Sans"/>
                <a:cs typeface="Liberation Sans"/>
              </a:rPr>
              <a:t>t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10" dirty="0">
                <a:latin typeface="Liberation Sans"/>
                <a:cs typeface="Liberation Sans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5" dirty="0">
                <a:latin typeface="Liberation Sans"/>
                <a:cs typeface="Liberation Sans"/>
              </a:rPr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s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20" dirty="0">
                <a:latin typeface="Liberation Sans"/>
                <a:cs typeface="Liberation Sans"/>
              </a:rPr>
              <a:t>u</a:t>
            </a:r>
            <a:r>
              <a:rPr sz="1600" spc="-15" dirty="0">
                <a:latin typeface="Liberation Sans"/>
                <a:cs typeface="Liberation Sans"/>
              </a:rPr>
              <a:t>dent</a:t>
            </a:r>
            <a:r>
              <a:rPr sz="1600" spc="-10" dirty="0">
                <a:latin typeface="Liberation Sans"/>
                <a:cs typeface="Liberation Sans"/>
              </a:rPr>
              <a:t>s’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dr</a:t>
            </a:r>
            <a:r>
              <a:rPr sz="1600" spc="-20" dirty="0">
                <a:latin typeface="Liberation Sans"/>
                <a:cs typeface="Liberation Sans"/>
              </a:rPr>
              <a:t>o</a:t>
            </a:r>
            <a:r>
              <a:rPr sz="1600" spc="-15" dirty="0">
                <a:latin typeface="Liberation Sans"/>
                <a:cs typeface="Liberation Sans"/>
              </a:rPr>
              <a:t>pou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so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20" dirty="0">
                <a:latin typeface="Liberation Sans"/>
                <a:cs typeface="Liberation Sans"/>
              </a:rPr>
              <a:t>h</a:t>
            </a:r>
            <a:r>
              <a:rPr sz="1600" spc="-15" dirty="0">
                <a:latin typeface="Liberation Sans"/>
                <a:cs typeface="Liberation Sans"/>
              </a:rPr>
              <a:t>a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ed</a:t>
            </a:r>
            <a:r>
              <a:rPr sz="1600" spc="-20" dirty="0">
                <a:latin typeface="Liberation Sans"/>
                <a:cs typeface="Liberation Sans"/>
              </a:rPr>
              <a:t>u</a:t>
            </a:r>
            <a:r>
              <a:rPr sz="1600" spc="-10" dirty="0">
                <a:latin typeface="Liberation Sans"/>
                <a:cs typeface="Liberation Sans"/>
              </a:rPr>
              <a:t>c</a:t>
            </a:r>
            <a:r>
              <a:rPr sz="1600" spc="-20" dirty="0">
                <a:latin typeface="Liberation Sans"/>
                <a:cs typeface="Liberation Sans"/>
              </a:rPr>
              <a:t>a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25" dirty="0">
                <a:latin typeface="Liberation Sans"/>
                <a:cs typeface="Liberation Sans"/>
              </a:rPr>
              <a:t>r</a:t>
            </a:r>
            <a:r>
              <a:rPr sz="1600" spc="-10" dirty="0">
                <a:latin typeface="Liberation Sans"/>
                <a:cs typeface="Liberation Sans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5" dirty="0">
                <a:latin typeface="Liberation Sans"/>
                <a:cs typeface="Liberation Sans"/>
              </a:rPr>
              <a:t>a</a:t>
            </a:r>
            <a:r>
              <a:rPr sz="1600" spc="-10" dirty="0">
                <a:latin typeface="Liberation Sans"/>
                <a:cs typeface="Liberation Sans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rema</a:t>
            </a:r>
            <a:r>
              <a:rPr sz="1600" spc="-10" dirty="0">
                <a:latin typeface="Liberation Sans"/>
                <a:cs typeface="Liberation Sans"/>
              </a:rPr>
              <a:t>in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th</a:t>
            </a:r>
            <a:r>
              <a:rPr sz="1600" spc="-10" dirty="0">
                <a:latin typeface="Liberation Sans"/>
                <a:cs typeface="Liberation Sans"/>
              </a:rPr>
              <a:t>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out</a:t>
            </a:r>
            <a:r>
              <a:rPr sz="1600" spc="-10" dirty="0">
                <a:latin typeface="Liberation Sans"/>
                <a:cs typeface="Liberation Sans"/>
              </a:rPr>
              <a:t>s</a:t>
            </a:r>
            <a:r>
              <a:rPr sz="1600" spc="-15" dirty="0">
                <a:latin typeface="Liberation Sans"/>
                <a:cs typeface="Liberation Sans"/>
              </a:rPr>
              <a:t>tan</a:t>
            </a:r>
            <a:r>
              <a:rPr sz="1600" spc="-20" dirty="0">
                <a:latin typeface="Liberation Sans"/>
                <a:cs typeface="Liberation Sans"/>
              </a:rPr>
              <a:t>d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n</a:t>
            </a:r>
            <a:r>
              <a:rPr sz="1600" spc="-10" dirty="0">
                <a:latin typeface="Liberation Sans"/>
                <a:cs typeface="Liberation Sans"/>
              </a:rPr>
              <a:t>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a</a:t>
            </a:r>
            <a:r>
              <a:rPr sz="1600" spc="-20" dirty="0">
                <a:latin typeface="Liberation Sans"/>
                <a:cs typeface="Liberation Sans"/>
              </a:rPr>
              <a:t>c</a:t>
            </a:r>
            <a:r>
              <a:rPr sz="1600" spc="-15" dirty="0">
                <a:latin typeface="Liberation Sans"/>
                <a:cs typeface="Liberation Sans"/>
              </a:rPr>
              <a:t>h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e</a:t>
            </a:r>
            <a:r>
              <a:rPr sz="1600" spc="-20" dirty="0">
                <a:latin typeface="Liberation Sans"/>
                <a:cs typeface="Liberation Sans"/>
              </a:rPr>
              <a:t>v</a:t>
            </a:r>
            <a:r>
              <a:rPr sz="1600" spc="-15" dirty="0">
                <a:latin typeface="Liberation Sans"/>
                <a:cs typeface="Liberation Sans"/>
              </a:rPr>
              <a:t>emen</a:t>
            </a:r>
            <a:r>
              <a:rPr sz="1600" spc="-5" dirty="0">
                <a:latin typeface="Liberation Sans"/>
                <a:cs typeface="Liberation Sans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in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h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20" dirty="0">
                <a:latin typeface="Liberation Sans"/>
                <a:cs typeface="Liberation Sans"/>
              </a:rPr>
              <a:t>g</a:t>
            </a:r>
            <a:r>
              <a:rPr sz="1600" spc="-15" dirty="0">
                <a:latin typeface="Liberation Sans"/>
                <a:cs typeface="Liberation Sans"/>
              </a:rPr>
              <a:t>he</a:t>
            </a:r>
            <a:r>
              <a:rPr sz="1600" spc="-10" dirty="0">
                <a:latin typeface="Liberation Sans"/>
                <a:cs typeface="Liberation Sans"/>
              </a:rPr>
              <a:t>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Liberation Sans"/>
                <a:cs typeface="Liberation Sans"/>
              </a:rPr>
              <a:t>ed</a:t>
            </a:r>
            <a:r>
              <a:rPr sz="1600" spc="-20" dirty="0">
                <a:latin typeface="Liberation Sans"/>
                <a:cs typeface="Liberation Sans"/>
              </a:rPr>
              <a:t>u</a:t>
            </a:r>
            <a:r>
              <a:rPr sz="1600" spc="-10" dirty="0">
                <a:latin typeface="Liberation Sans"/>
                <a:cs typeface="Liberation Sans"/>
              </a:rPr>
              <a:t>cat</a:t>
            </a:r>
            <a:r>
              <a:rPr sz="1600" spc="-5" dirty="0">
                <a:latin typeface="Liberation Sans"/>
                <a:cs typeface="Liberation Sans"/>
              </a:rPr>
              <a:t>i</a:t>
            </a:r>
            <a:r>
              <a:rPr sz="1600" spc="-15" dirty="0">
                <a:latin typeface="Liberation Sans"/>
                <a:cs typeface="Liberation Sans"/>
              </a:rPr>
              <a:t>o</a:t>
            </a:r>
            <a:r>
              <a:rPr sz="1600" spc="-20" dirty="0">
                <a:latin typeface="Liberation Sans"/>
                <a:cs typeface="Liberation Sans"/>
              </a:rPr>
              <a:t>n</a:t>
            </a:r>
            <a:r>
              <a:rPr sz="1600" spc="-5" dirty="0">
                <a:latin typeface="Liberation Sans"/>
                <a:cs typeface="Liberation Sans"/>
              </a:rPr>
              <a:t>.</a:t>
            </a:r>
            <a:endParaRPr sz="1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-5" dirty="0"/>
              <a:t>a</a:t>
            </a:r>
            <a:r>
              <a:rPr spc="-20" dirty="0"/>
              <a:t>t</a:t>
            </a:r>
            <a:r>
              <a:rPr spc="-5" dirty="0"/>
              <a:t>a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-1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5" y="1845983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98" y="1782747"/>
            <a:ext cx="8472805" cy="263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23360">
              <a:lnSpc>
                <a:spcPct val="147000"/>
              </a:lnSpc>
            </a:pPr>
            <a:r>
              <a:rPr sz="2200" spc="-10" dirty="0">
                <a:latin typeface="Liberation Sans"/>
                <a:cs typeface="Liberation Sans"/>
              </a:rPr>
              <a:t>D</a:t>
            </a:r>
            <a:r>
              <a:rPr sz="2200" dirty="0">
                <a:latin typeface="Liberation Sans"/>
                <a:cs typeface="Liberation Sans"/>
              </a:rPr>
              <a:t>a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5" dirty="0">
                <a:latin typeface="Liberation Sans"/>
                <a:cs typeface="Liberation Sans"/>
              </a:rPr>
              <a:t>a</a:t>
            </a:r>
            <a:r>
              <a:rPr sz="2200" spc="5" dirty="0">
                <a:latin typeface="Liberation Sans"/>
                <a:cs typeface="Liberation Sans"/>
              </a:rPr>
              <a:t>s</a:t>
            </a:r>
            <a:r>
              <a:rPr sz="2200" spc="-5" dirty="0">
                <a:latin typeface="Liberation Sans"/>
                <a:cs typeface="Liberation Sans"/>
              </a:rPr>
              <a:t>e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10" dirty="0">
                <a:latin typeface="Liberation Sans"/>
                <a:cs typeface="Liberation Sans"/>
              </a:rPr>
              <a:t>: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Liberation Sans"/>
                <a:cs typeface="Liberation Sans"/>
              </a:rPr>
              <a:t>s</a:t>
            </a:r>
            <a:r>
              <a:rPr sz="2200" spc="-5" dirty="0">
                <a:latin typeface="Liberation Sans"/>
                <a:cs typeface="Liberation Sans"/>
              </a:rPr>
              <a:t>tud</a:t>
            </a:r>
            <a:r>
              <a:rPr sz="2200" dirty="0">
                <a:latin typeface="Liberation Sans"/>
                <a:cs typeface="Liberation Sans"/>
              </a:rPr>
              <a:t>e</a:t>
            </a:r>
            <a:r>
              <a:rPr sz="2200" spc="-5" dirty="0">
                <a:latin typeface="Liberation Sans"/>
                <a:cs typeface="Liberation Sans"/>
              </a:rPr>
              <a:t>n</a:t>
            </a:r>
            <a:r>
              <a:rPr sz="2200" spc="-10" dirty="0">
                <a:latin typeface="Liberation Sans"/>
                <a:cs typeface="Liberation Sans"/>
              </a:rPr>
              <a:t>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alc</a:t>
            </a:r>
            <a:r>
              <a:rPr sz="2200" dirty="0">
                <a:latin typeface="Liberation Sans"/>
                <a:cs typeface="Liberation Sans"/>
              </a:rPr>
              <a:t>o</a:t>
            </a:r>
            <a:r>
              <a:rPr sz="2200" spc="-5" dirty="0">
                <a:latin typeface="Liberation Sans"/>
                <a:cs typeface="Liberation Sans"/>
              </a:rPr>
              <a:t>h</a:t>
            </a:r>
            <a:r>
              <a:rPr sz="2200" dirty="0">
                <a:latin typeface="Liberation Sans"/>
                <a:cs typeface="Liberation Sans"/>
              </a:rPr>
              <a:t>ol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co</a:t>
            </a:r>
            <a:r>
              <a:rPr sz="2200" spc="-5" dirty="0">
                <a:latin typeface="Liberation Sans"/>
                <a:cs typeface="Liberation Sans"/>
              </a:rPr>
              <a:t>n</a:t>
            </a:r>
            <a:r>
              <a:rPr sz="2200" spc="5" dirty="0">
                <a:latin typeface="Liberation Sans"/>
                <a:cs typeface="Liberation Sans"/>
              </a:rPr>
              <a:t>s</a:t>
            </a:r>
            <a:r>
              <a:rPr sz="2200" spc="-5" dirty="0">
                <a:latin typeface="Liberation Sans"/>
                <a:cs typeface="Liberation Sans"/>
              </a:rPr>
              <a:t>uptio</a:t>
            </a:r>
            <a:r>
              <a:rPr sz="2200" dirty="0">
                <a:latin typeface="Liberation Sans"/>
                <a:cs typeface="Liberation Sans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Liberation Sans"/>
                <a:cs typeface="Liberation Sans"/>
              </a:rPr>
              <a:t>S</a:t>
            </a:r>
            <a:r>
              <a:rPr sz="2200" dirty="0">
                <a:latin typeface="Liberation Sans"/>
                <a:cs typeface="Liberation Sans"/>
              </a:rPr>
              <a:t>o</a:t>
            </a:r>
            <a:r>
              <a:rPr sz="2200" spc="-5" dirty="0">
                <a:latin typeface="Liberation Sans"/>
                <a:cs typeface="Liberation Sans"/>
              </a:rPr>
              <a:t>ur</a:t>
            </a:r>
            <a:r>
              <a:rPr sz="2200" spc="5" dirty="0">
                <a:latin typeface="Liberation Sans"/>
                <a:cs typeface="Liberation Sans"/>
              </a:rPr>
              <a:t>c</a:t>
            </a:r>
            <a:r>
              <a:rPr sz="2200" spc="-5" dirty="0">
                <a:latin typeface="Liberation Sans"/>
                <a:cs typeface="Liberation Sans"/>
              </a:rPr>
              <a:t>e</a:t>
            </a:r>
            <a:r>
              <a:rPr sz="2200" spc="-10" dirty="0">
                <a:latin typeface="Liberation Sans"/>
                <a:cs typeface="Liberation Sans"/>
              </a:rPr>
              <a:t>: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ts val="2460"/>
              </a:lnSpc>
            </a:pP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</a:rPr>
              <a:t>ht</a:t>
            </a:r>
            <a:r>
              <a:rPr sz="2200" spc="-15" dirty="0">
                <a:solidFill>
                  <a:srgbClr val="00007F"/>
                </a:solidFill>
                <a:latin typeface="Liberation Sans"/>
                <a:cs typeface="Liberation Sans"/>
              </a:rPr>
              <a:t>t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</a:rPr>
              <a:t>p</a:t>
            </a:r>
            <a:r>
              <a:rPr sz="2200" spc="5" dirty="0">
                <a:solidFill>
                  <a:srgbClr val="00007F"/>
                </a:solidFill>
                <a:latin typeface="Liberation Sans"/>
                <a:cs typeface="Liberation Sans"/>
              </a:rPr>
              <a:t>s</a:t>
            </a:r>
            <a:r>
              <a:rPr sz="2200" spc="-15" dirty="0">
                <a:solidFill>
                  <a:srgbClr val="00007F"/>
                </a:solidFill>
                <a:latin typeface="Liberation Sans"/>
                <a:cs typeface="Liberation Sans"/>
              </a:rPr>
              <a:t>://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w</a:t>
            </a:r>
            <a:r>
              <a:rPr sz="2200" spc="-1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w</a:t>
            </a:r>
            <a:r>
              <a:rPr sz="2200" spc="-12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w</a:t>
            </a:r>
            <a:r>
              <a:rPr sz="2200" spc="-1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.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k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a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g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gl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e</a:t>
            </a:r>
            <a:r>
              <a:rPr sz="2200" spc="-1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.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co</a:t>
            </a:r>
            <a:r>
              <a:rPr sz="2200" spc="-1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m/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d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a</a:t>
            </a:r>
            <a:r>
              <a:rPr sz="2200" spc="-1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t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ase</a:t>
            </a:r>
            <a:r>
              <a:rPr sz="2200" spc="-1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ts/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uci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ml/</a:t>
            </a:r>
            <a:r>
              <a:rPr sz="2200" spc="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s</a:t>
            </a:r>
            <a:r>
              <a:rPr sz="2200" spc="-1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t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u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d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ent-al</a:t>
            </a:r>
            <a:r>
              <a:rPr sz="2200" spc="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c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o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h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ol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-c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o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ns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ump</a:t>
            </a:r>
            <a:r>
              <a:rPr sz="2200" spc="-1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t</a:t>
            </a:r>
            <a:r>
              <a:rPr sz="2200" spc="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i</a:t>
            </a:r>
            <a:r>
              <a:rPr sz="2200" spc="-5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o</a:t>
            </a:r>
            <a:r>
              <a:rPr sz="2200" dirty="0">
                <a:solidFill>
                  <a:srgbClr val="00007F"/>
                </a:solidFill>
                <a:latin typeface="Liberation Sans"/>
                <a:cs typeface="Liberation Sans"/>
                <a:hlinkClick r:id="rId3"/>
              </a:rPr>
              <a:t>n</a:t>
            </a:r>
            <a:endParaRPr sz="2200">
              <a:latin typeface="Liberation Sans"/>
              <a:cs typeface="Liberation Sans"/>
            </a:endParaRPr>
          </a:p>
          <a:p>
            <a:pPr marL="12700" marR="934085">
              <a:lnSpc>
                <a:spcPct val="146900"/>
              </a:lnSpc>
            </a:pPr>
            <a:r>
              <a:rPr sz="2200" spc="-25" dirty="0">
                <a:latin typeface="Liberation Sans"/>
                <a:cs typeface="Liberation Sans"/>
              </a:rPr>
              <a:t>S</a:t>
            </a:r>
            <a:r>
              <a:rPr sz="2200" dirty="0">
                <a:latin typeface="Liberation Sans"/>
                <a:cs typeface="Liberation Sans"/>
              </a:rPr>
              <a:t>u</a:t>
            </a:r>
            <a:r>
              <a:rPr sz="2200" spc="-5" dirty="0">
                <a:latin typeface="Liberation Sans"/>
                <a:cs typeface="Liberation Sans"/>
              </a:rPr>
              <a:t>r</a:t>
            </a:r>
            <a:r>
              <a:rPr sz="2200" dirty="0">
                <a:latin typeface="Liberation Sans"/>
                <a:cs typeface="Liberation Sans"/>
              </a:rPr>
              <a:t>vey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o</a:t>
            </a:r>
            <a:r>
              <a:rPr sz="2200" spc="-10" dirty="0">
                <a:latin typeface="Liberation Sans"/>
                <a:cs typeface="Liberation Sans"/>
              </a:rPr>
              <a:t>f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Liberation Sans"/>
                <a:cs typeface="Liberation Sans"/>
              </a:rPr>
              <a:t>s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5" dirty="0">
                <a:latin typeface="Liberation Sans"/>
                <a:cs typeface="Liberation Sans"/>
              </a:rPr>
              <a:t>u</a:t>
            </a:r>
            <a:r>
              <a:rPr sz="2200" dirty="0">
                <a:latin typeface="Liberation Sans"/>
                <a:cs typeface="Liberation Sans"/>
              </a:rPr>
              <a:t>d</a:t>
            </a:r>
            <a:r>
              <a:rPr sz="2200" spc="-5" dirty="0">
                <a:latin typeface="Liberation Sans"/>
                <a:cs typeface="Liberation Sans"/>
              </a:rPr>
              <a:t>ent</a:t>
            </a:r>
            <a:r>
              <a:rPr sz="2200" dirty="0">
                <a:latin typeface="Liberation Sans"/>
                <a:cs typeface="Liberation Sans"/>
              </a:rPr>
              <a:t>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Liberation Sans"/>
                <a:cs typeface="Liberation Sans"/>
              </a:rPr>
              <a:t>f</a:t>
            </a:r>
            <a:r>
              <a:rPr sz="2200" dirty="0">
                <a:latin typeface="Liberation Sans"/>
                <a:cs typeface="Liberation Sans"/>
              </a:rPr>
              <a:t>or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ma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dirty="0">
                <a:latin typeface="Liberation Sans"/>
                <a:cs typeface="Liberation Sans"/>
              </a:rPr>
              <a:t>h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co</a:t>
            </a:r>
            <a:r>
              <a:rPr sz="2200" spc="-5" dirty="0">
                <a:latin typeface="Liberation Sans"/>
                <a:cs typeface="Liberation Sans"/>
              </a:rPr>
              <a:t>ur</a:t>
            </a:r>
            <a:r>
              <a:rPr sz="2200" spc="5" dirty="0">
                <a:latin typeface="Liberation Sans"/>
                <a:cs typeface="Liberation Sans"/>
              </a:rPr>
              <a:t>s</a:t>
            </a:r>
            <a:r>
              <a:rPr sz="2200" dirty="0">
                <a:latin typeface="Liberation Sans"/>
                <a:cs typeface="Liberation Sans"/>
              </a:rPr>
              <a:t>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fo</a:t>
            </a:r>
            <a:r>
              <a:rPr sz="2200" dirty="0">
                <a:latin typeface="Liberation Sans"/>
                <a:cs typeface="Liberation Sans"/>
              </a:rPr>
              <a:t>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i</a:t>
            </a:r>
            <a:r>
              <a:rPr sz="2200" dirty="0">
                <a:latin typeface="Liberation Sans"/>
                <a:cs typeface="Liberation Sans"/>
              </a:rPr>
              <a:t>n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a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s</a:t>
            </a:r>
            <a:r>
              <a:rPr sz="2200" spc="-5" dirty="0">
                <a:latin typeface="Liberation Sans"/>
                <a:cs typeface="Liberation Sans"/>
              </a:rPr>
              <a:t>e</a:t>
            </a:r>
            <a:r>
              <a:rPr sz="2200" spc="5" dirty="0">
                <a:latin typeface="Liberation Sans"/>
                <a:cs typeface="Liberation Sans"/>
              </a:rPr>
              <a:t>c</a:t>
            </a:r>
            <a:r>
              <a:rPr sz="2200" spc="-5" dirty="0">
                <a:latin typeface="Liberation Sans"/>
                <a:cs typeface="Liberation Sans"/>
              </a:rPr>
              <a:t>o</a:t>
            </a:r>
            <a:r>
              <a:rPr sz="2200" dirty="0">
                <a:latin typeface="Liberation Sans"/>
                <a:cs typeface="Liberation Sans"/>
              </a:rPr>
              <a:t>n</a:t>
            </a:r>
            <a:r>
              <a:rPr sz="2200" spc="-5" dirty="0">
                <a:latin typeface="Liberation Sans"/>
                <a:cs typeface="Liberation Sans"/>
              </a:rPr>
              <a:t>da</a:t>
            </a:r>
            <a:r>
              <a:rPr sz="2200" dirty="0">
                <a:latin typeface="Liberation Sans"/>
                <a:cs typeface="Liberation Sans"/>
              </a:rPr>
              <a:t>ry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Liberation Sans"/>
                <a:cs typeface="Liberation Sans"/>
              </a:rPr>
              <a:t>s</a:t>
            </a:r>
            <a:r>
              <a:rPr sz="2200" dirty="0">
                <a:latin typeface="Liberation Sans"/>
                <a:cs typeface="Liberation Sans"/>
              </a:rPr>
              <a:t>c</a:t>
            </a:r>
            <a:r>
              <a:rPr sz="2200" spc="-5" dirty="0">
                <a:latin typeface="Liberation Sans"/>
                <a:cs typeface="Liberation Sans"/>
              </a:rPr>
              <a:t>h</a:t>
            </a:r>
            <a:r>
              <a:rPr sz="2200" dirty="0">
                <a:latin typeface="Liberation Sans"/>
                <a:cs typeface="Liberation Sans"/>
              </a:rPr>
              <a:t>o</a:t>
            </a:r>
            <a:r>
              <a:rPr sz="2200" spc="-5" dirty="0">
                <a:latin typeface="Liberation Sans"/>
                <a:cs typeface="Liberation Sans"/>
              </a:rPr>
              <a:t>o</a:t>
            </a:r>
            <a:r>
              <a:rPr sz="2200" dirty="0">
                <a:latin typeface="Liberation Sans"/>
                <a:cs typeface="Liberation Sans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3</a:t>
            </a:r>
            <a:r>
              <a:rPr sz="2200" dirty="0">
                <a:latin typeface="Liberation Sans"/>
                <a:cs typeface="Liberation Sans"/>
              </a:rPr>
              <a:t>96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Liberation Sans"/>
                <a:cs typeface="Liberation Sans"/>
              </a:rPr>
              <a:t>s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5" dirty="0">
                <a:latin typeface="Liberation Sans"/>
                <a:cs typeface="Liberation Sans"/>
              </a:rPr>
              <a:t>u</a:t>
            </a:r>
            <a:r>
              <a:rPr sz="2200" dirty="0">
                <a:latin typeface="Liberation Sans"/>
                <a:cs typeface="Liberation Sans"/>
              </a:rPr>
              <a:t>d</a:t>
            </a:r>
            <a:r>
              <a:rPr sz="2200" spc="-5" dirty="0">
                <a:latin typeface="Liberation Sans"/>
                <a:cs typeface="Liberation Sans"/>
              </a:rPr>
              <a:t>e</a:t>
            </a:r>
            <a:r>
              <a:rPr sz="2200" dirty="0">
                <a:latin typeface="Liberation Sans"/>
                <a:cs typeface="Liberation Sans"/>
              </a:rPr>
              <a:t>n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dirty="0">
                <a:latin typeface="Liberation Sans"/>
                <a:cs typeface="Liberation Sans"/>
              </a:rPr>
              <a:t>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o</a:t>
            </a:r>
            <a:r>
              <a:rPr sz="2200" spc="-5" dirty="0">
                <a:latin typeface="Liberation Sans"/>
                <a:cs typeface="Liberation Sans"/>
              </a:rPr>
              <a:t>b</a:t>
            </a:r>
            <a:r>
              <a:rPr sz="2200" spc="5" dirty="0">
                <a:latin typeface="Liberation Sans"/>
                <a:cs typeface="Liberation Sans"/>
              </a:rPr>
              <a:t>s</a:t>
            </a:r>
            <a:r>
              <a:rPr sz="2200" spc="-5" dirty="0">
                <a:latin typeface="Liberation Sans"/>
                <a:cs typeface="Liberation Sans"/>
              </a:rPr>
              <a:t>er</a:t>
            </a:r>
            <a:r>
              <a:rPr sz="2200" spc="5" dirty="0">
                <a:latin typeface="Liberation Sans"/>
                <a:cs typeface="Liberation Sans"/>
              </a:rPr>
              <a:t>v</a:t>
            </a:r>
            <a:r>
              <a:rPr sz="2200" spc="-5" dirty="0">
                <a:latin typeface="Liberation Sans"/>
                <a:cs typeface="Liberation Sans"/>
              </a:rPr>
              <a:t>a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5" dirty="0">
                <a:latin typeface="Liberation Sans"/>
                <a:cs typeface="Liberation Sans"/>
              </a:rPr>
              <a:t>i</a:t>
            </a:r>
            <a:r>
              <a:rPr sz="2200" dirty="0">
                <a:latin typeface="Liberation Sans"/>
                <a:cs typeface="Liberation Sans"/>
              </a:rPr>
              <a:t>o</a:t>
            </a:r>
            <a:r>
              <a:rPr sz="2200" spc="-5" dirty="0">
                <a:latin typeface="Liberation Sans"/>
                <a:cs typeface="Liberation Sans"/>
              </a:rPr>
              <a:t>n</a:t>
            </a:r>
            <a:r>
              <a:rPr sz="2200" dirty="0">
                <a:latin typeface="Liberation Sans"/>
                <a:cs typeface="Liberation Sans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b</a:t>
            </a:r>
            <a:r>
              <a:rPr sz="2200" dirty="0">
                <a:latin typeface="Liberation Sans"/>
                <a:cs typeface="Liberation Sans"/>
              </a:rPr>
              <a:t>as</a:t>
            </a:r>
            <a:r>
              <a:rPr sz="2200" spc="-5" dirty="0">
                <a:latin typeface="Liberation Sans"/>
                <a:cs typeface="Liberation Sans"/>
              </a:rPr>
              <a:t>e</a:t>
            </a:r>
            <a:r>
              <a:rPr sz="2200" dirty="0">
                <a:latin typeface="Liberation Sans"/>
                <a:cs typeface="Liberation Sans"/>
              </a:rPr>
              <a:t>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o</a:t>
            </a:r>
            <a:r>
              <a:rPr sz="2200" dirty="0">
                <a:latin typeface="Liberation Sans"/>
                <a:cs typeface="Liberation Sans"/>
              </a:rPr>
              <a:t>n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3</a:t>
            </a:r>
            <a:r>
              <a:rPr sz="2200" dirty="0">
                <a:latin typeface="Liberation Sans"/>
                <a:cs typeface="Liberation Sans"/>
              </a:rPr>
              <a:t>3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at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5" dirty="0">
                <a:latin typeface="Liberation Sans"/>
                <a:cs typeface="Liberation Sans"/>
              </a:rPr>
              <a:t>ri</a:t>
            </a:r>
            <a:r>
              <a:rPr sz="2200" dirty="0">
                <a:latin typeface="Liberation Sans"/>
                <a:cs typeface="Liberation Sans"/>
              </a:rPr>
              <a:t>b</a:t>
            </a:r>
            <a:r>
              <a:rPr sz="2200" spc="-5" dirty="0">
                <a:latin typeface="Liberation Sans"/>
                <a:cs typeface="Liberation Sans"/>
              </a:rPr>
              <a:t>u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dirty="0">
                <a:latin typeface="Liberation Sans"/>
                <a:cs typeface="Liberation Sans"/>
              </a:rPr>
              <a:t>es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200" spc="-25" dirty="0">
                <a:latin typeface="Liberation Sans"/>
                <a:cs typeface="Liberation Sans"/>
              </a:rPr>
              <a:t>A</a:t>
            </a:r>
            <a:r>
              <a:rPr sz="2200" spc="5" dirty="0">
                <a:latin typeface="Liberation Sans"/>
                <a:cs typeface="Liberation Sans"/>
              </a:rPr>
              <a:t>l</a:t>
            </a:r>
            <a:r>
              <a:rPr sz="2200" spc="-5" dirty="0">
                <a:latin typeface="Liberation Sans"/>
                <a:cs typeface="Liberation Sans"/>
              </a:rPr>
              <a:t>g</a:t>
            </a:r>
            <a:r>
              <a:rPr sz="2200" dirty="0">
                <a:latin typeface="Liberation Sans"/>
                <a:cs typeface="Liberation Sans"/>
              </a:rPr>
              <a:t>o</a:t>
            </a:r>
            <a:r>
              <a:rPr sz="2200" spc="-5" dirty="0">
                <a:latin typeface="Liberation Sans"/>
                <a:cs typeface="Liberation Sans"/>
              </a:rPr>
              <a:t>rithm</a:t>
            </a:r>
            <a:r>
              <a:rPr sz="2200" spc="-10" dirty="0">
                <a:latin typeface="Liberation Sans"/>
                <a:cs typeface="Liberation Sans"/>
              </a:rPr>
              <a:t>: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L</a:t>
            </a:r>
            <a:r>
              <a:rPr sz="2200" spc="-5" dirty="0">
                <a:latin typeface="Arial Unicode MS"/>
                <a:cs typeface="Arial Unicode MS"/>
              </a:rPr>
              <a:t>in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g</a:t>
            </a:r>
            <a:r>
              <a:rPr sz="2200" spc="-5" dirty="0">
                <a:latin typeface="Arial Unicode MS"/>
                <a:cs typeface="Arial Unicode MS"/>
              </a:rPr>
              <a:t>re</a:t>
            </a:r>
            <a:r>
              <a:rPr sz="2200" spc="5" dirty="0">
                <a:latin typeface="Arial Unicode MS"/>
                <a:cs typeface="Arial Unicode MS"/>
              </a:rPr>
              <a:t>s</a:t>
            </a:r>
            <a:r>
              <a:rPr sz="2200" dirty="0">
                <a:latin typeface="Arial Unicode MS"/>
                <a:cs typeface="Arial Unicode MS"/>
              </a:rPr>
              <a:t>sio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spc="-10" dirty="0">
                <a:latin typeface="Arial Unicode MS"/>
                <a:cs typeface="Arial Unicode MS"/>
              </a:rPr>
              <a:t>,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Mu</a:t>
            </a:r>
            <a:r>
              <a:rPr sz="2200" spc="-5" dirty="0">
                <a:latin typeface="Arial Unicode MS"/>
                <a:cs typeface="Arial Unicode MS"/>
              </a:rPr>
              <a:t>ltil</a:t>
            </a:r>
            <a:r>
              <a:rPr sz="2200" dirty="0">
                <a:latin typeface="Arial Unicode MS"/>
                <a:cs typeface="Arial Unicode MS"/>
              </a:rPr>
              <a:t>ay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Arial Unicode MS"/>
                <a:cs typeface="Arial Unicode MS"/>
              </a:rPr>
              <a:t>P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Arial Unicode MS"/>
                <a:cs typeface="Arial Unicode MS"/>
              </a:rPr>
              <a:t>ce</a:t>
            </a:r>
            <a:r>
              <a:rPr sz="2200" spc="-5" dirty="0">
                <a:latin typeface="Arial Unicode MS"/>
                <a:cs typeface="Arial Unicode MS"/>
              </a:rPr>
              <a:t>p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Arial Unicode MS"/>
                <a:cs typeface="Arial Unicode MS"/>
              </a:rPr>
              <a:t>on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5" y="2338819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5" y="3144140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8" y="3636619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308" y="4160066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M</a:t>
            </a:r>
            <a:r>
              <a:rPr spc="-5" dirty="0"/>
              <a:t>odule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5" y="1877657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98" y="1831983"/>
            <a:ext cx="7433309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5" dirty="0">
                <a:latin typeface="Arial Unicode MS"/>
                <a:cs typeface="Arial Unicode MS"/>
              </a:rPr>
              <a:t>D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in</a:t>
            </a:r>
            <a:r>
              <a:rPr sz="2200" spc="5" dirty="0">
                <a:latin typeface="Arial Unicode MS"/>
                <a:cs typeface="Arial Unicode MS"/>
              </a:rPr>
              <a:t>s</a:t>
            </a:r>
            <a:r>
              <a:rPr sz="2200" spc="-5" dirty="0">
                <a:latin typeface="Arial Unicode MS"/>
                <a:cs typeface="Arial Unicode MS"/>
              </a:rPr>
              <a:t>ertio</a:t>
            </a:r>
            <a:r>
              <a:rPr sz="2200" dirty="0">
                <a:latin typeface="Arial Unicode MS"/>
                <a:cs typeface="Arial Unicode MS"/>
              </a:rPr>
              <a:t>n</a:t>
            </a:r>
            <a:endParaRPr sz="2200">
              <a:latin typeface="Arial Unicode MS"/>
              <a:cs typeface="Arial Unicode MS"/>
            </a:endParaRPr>
          </a:p>
          <a:p>
            <a:pPr marL="443865" marR="5080">
              <a:lnSpc>
                <a:spcPct val="111800"/>
              </a:lnSpc>
              <a:spcBef>
                <a:spcPts val="1135"/>
              </a:spcBef>
            </a:pP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h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v</a:t>
            </a:r>
            <a:r>
              <a:rPr sz="2200" spc="-5" dirty="0">
                <a:latin typeface="Arial Unicode MS"/>
                <a:cs typeface="Arial Unicode MS"/>
              </a:rPr>
              <a:t>al</a:t>
            </a:r>
            <a:r>
              <a:rPr sz="2200" dirty="0">
                <a:latin typeface="Arial Unicode MS"/>
                <a:cs typeface="Arial Unicode MS"/>
              </a:rPr>
              <a:t>ue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ea</a:t>
            </a:r>
            <a:r>
              <a:rPr sz="2200" spc="5" dirty="0">
                <a:latin typeface="Arial Unicode MS"/>
                <a:cs typeface="Arial Unicode MS"/>
              </a:rPr>
              <a:t>c</a:t>
            </a:r>
            <a:r>
              <a:rPr sz="2200" dirty="0">
                <a:latin typeface="Arial Unicode MS"/>
                <a:cs typeface="Arial Unicode MS"/>
              </a:rPr>
              <a:t>h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-15" dirty="0">
                <a:latin typeface="Arial Unicode MS"/>
                <a:cs typeface="Arial Unicode MS"/>
              </a:rPr>
              <a:t>tt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spc="5" dirty="0">
                <a:latin typeface="Arial Unicode MS"/>
                <a:cs typeface="Arial Unicode MS"/>
              </a:rPr>
              <a:t>i</a:t>
            </a:r>
            <a:r>
              <a:rPr sz="2200" spc="-5" dirty="0">
                <a:latin typeface="Arial Unicode MS"/>
                <a:cs typeface="Arial Unicode MS"/>
              </a:rPr>
              <a:t>bu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ca</a:t>
            </a:r>
            <a:r>
              <a:rPr sz="2200" spc="-5" dirty="0">
                <a:latin typeface="Arial Unicode MS"/>
                <a:cs typeface="Arial Unicode MS"/>
              </a:rPr>
              <a:t>p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u</a:t>
            </a:r>
            <a:r>
              <a:rPr sz="2200" spc="-5" dirty="0">
                <a:latin typeface="Arial Unicode MS"/>
                <a:cs typeface="Arial Unicode MS"/>
              </a:rPr>
              <a:t>re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Arial Unicode MS"/>
                <a:cs typeface="Arial Unicode MS"/>
              </a:rPr>
              <a:t>om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h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u</a:t>
            </a:r>
            <a:r>
              <a:rPr sz="2200" spc="5" dirty="0">
                <a:latin typeface="Arial Unicode MS"/>
                <a:cs typeface="Arial Unicode MS"/>
              </a:rPr>
              <a:t>s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fo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p</a:t>
            </a:r>
            <a:r>
              <a:rPr sz="2200" spc="-5" dirty="0">
                <a:latin typeface="Arial Unicode MS"/>
                <a:cs typeface="Arial Unicode MS"/>
              </a:rPr>
              <a:t>re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-5" dirty="0">
                <a:latin typeface="Arial Unicode MS"/>
                <a:cs typeface="Arial Unicode MS"/>
              </a:rPr>
              <a:t>ict</a:t>
            </a:r>
            <a:r>
              <a:rPr sz="2200" spc="5" dirty="0">
                <a:latin typeface="Arial Unicode MS"/>
                <a:cs typeface="Arial Unicode MS"/>
              </a:rPr>
              <a:t>i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dirty="0">
                <a:latin typeface="Arial Unicode MS"/>
                <a:cs typeface="Arial Unicode MS"/>
              </a:rPr>
              <a:t>g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h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spc="-5" dirty="0">
                <a:latin typeface="Arial Unicode MS"/>
                <a:cs typeface="Arial Unicode MS"/>
              </a:rPr>
              <a:t>in</a:t>
            </a:r>
            <a:r>
              <a:rPr sz="2200" dirty="0">
                <a:latin typeface="Arial Unicode MS"/>
                <a:cs typeface="Arial Unicode MS"/>
              </a:rPr>
              <a:t>al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 Unicode MS"/>
                <a:cs typeface="Arial Unicode MS"/>
              </a:rPr>
              <a:t>s</a:t>
            </a:r>
            <a:r>
              <a:rPr sz="2200" dirty="0">
                <a:latin typeface="Arial Unicode MS"/>
                <a:cs typeface="Arial Unicode MS"/>
              </a:rPr>
              <a:t>c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spc="-10" dirty="0">
                <a:latin typeface="Arial Unicode MS"/>
                <a:cs typeface="Arial Unicode MS"/>
              </a:rPr>
              <a:t>.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5" y="3327019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</a:t>
            </a:r>
            <a:r>
              <a:rPr spc="5" dirty="0"/>
              <a:t>i</a:t>
            </a:r>
            <a:r>
              <a:rPr spc="-5" dirty="0"/>
              <a:t>ne</a:t>
            </a:r>
            <a:r>
              <a:rPr dirty="0"/>
              <a:t>ar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5" dirty="0"/>
              <a:t>R</a:t>
            </a:r>
            <a:r>
              <a:rPr spc="-5" dirty="0"/>
              <a:t>e</a:t>
            </a:r>
            <a:r>
              <a:rPr dirty="0"/>
              <a:t>g</a:t>
            </a:r>
            <a:r>
              <a:rPr spc="-5" dirty="0"/>
              <a:t>re</a:t>
            </a:r>
            <a:r>
              <a:rPr spc="5" dirty="0"/>
              <a:t>s</a:t>
            </a:r>
            <a:r>
              <a:rPr dirty="0"/>
              <a:t>sion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bj</a:t>
            </a:r>
            <a:r>
              <a:rPr dirty="0"/>
              <a:t>e</a:t>
            </a:r>
            <a:r>
              <a:rPr spc="-10" dirty="0"/>
              <a:t>ct</a:t>
            </a:r>
          </a:p>
          <a:p>
            <a:pPr marL="443865" marR="5080">
              <a:lnSpc>
                <a:spcPct val="111900"/>
              </a:lnSpc>
              <a:spcBef>
                <a:spcPts val="1135"/>
              </a:spcBef>
            </a:pPr>
            <a:r>
              <a:rPr spc="-15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lin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r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g</a:t>
            </a:r>
            <a:r>
              <a:rPr spc="-5" dirty="0"/>
              <a:t>re</a:t>
            </a:r>
            <a:r>
              <a:rPr spc="5" dirty="0"/>
              <a:t>s</a:t>
            </a:r>
            <a:r>
              <a:rPr dirty="0"/>
              <a:t>si</a:t>
            </a:r>
            <a:r>
              <a:rPr spc="-5" dirty="0"/>
              <a:t>o</a:t>
            </a:r>
            <a:r>
              <a:rPr dirty="0"/>
              <a:t>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5" dirty="0"/>
              <a:t>bj</a:t>
            </a:r>
            <a:r>
              <a:rPr dirty="0"/>
              <a:t>e</a:t>
            </a:r>
            <a:r>
              <a:rPr spc="-10" dirty="0"/>
              <a:t>ct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5" dirty="0"/>
              <a:t>i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b</a:t>
            </a:r>
            <a:r>
              <a:rPr spc="-5" dirty="0"/>
              <a:t>uil</a:t>
            </a:r>
            <a:r>
              <a:rPr dirty="0"/>
              <a:t>t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ass</a:t>
            </a:r>
            <a:r>
              <a:rPr spc="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r</a:t>
            </a:r>
            <a:r>
              <a:rPr dirty="0"/>
              <a:t>a</a:t>
            </a:r>
            <a:r>
              <a:rPr spc="-5" dirty="0"/>
              <a:t>ini</a:t>
            </a:r>
            <a:r>
              <a:rPr dirty="0"/>
              <a:t>ng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se</a:t>
            </a:r>
            <a:r>
              <a:rPr spc="-15" dirty="0"/>
              <a:t>t</a:t>
            </a: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a</a:t>
            </a:r>
            <a:r>
              <a:rPr dirty="0"/>
              <a:t>m</a:t>
            </a:r>
            <a:r>
              <a:rPr spc="-5" dirty="0"/>
              <a:t>pl</a:t>
            </a:r>
            <a:r>
              <a:rPr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a</a:t>
            </a:r>
            <a:r>
              <a:rPr spc="-15" dirty="0"/>
              <a:t>t</a:t>
            </a:r>
            <a:r>
              <a:rPr spc="-5" dirty="0"/>
              <a:t>a</a:t>
            </a:r>
            <a:r>
              <a:rPr dirty="0"/>
              <a:t>)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co</a:t>
            </a:r>
            <a:r>
              <a:rPr spc="-5" dirty="0"/>
              <a:t>n</a:t>
            </a:r>
            <a:r>
              <a:rPr spc="-15" dirty="0"/>
              <a:t>t</a:t>
            </a:r>
            <a:r>
              <a:rPr dirty="0"/>
              <a:t>a</a:t>
            </a:r>
            <a:r>
              <a:rPr spc="-5" dirty="0"/>
              <a:t>ini</a:t>
            </a:r>
            <a:r>
              <a:rPr dirty="0"/>
              <a:t>ng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r</a:t>
            </a:r>
            <a:r>
              <a:rPr dirty="0"/>
              <a:t>eco</a:t>
            </a:r>
            <a:r>
              <a:rPr spc="-5" dirty="0"/>
              <a:t>r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10" dirty="0"/>
              <a:t>f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ce</a:t>
            </a:r>
            <a:r>
              <a:rPr spc="-5" dirty="0"/>
              <a:t>r</a:t>
            </a:r>
            <a:r>
              <a:rPr spc="-15" dirty="0"/>
              <a:t>t</a:t>
            </a:r>
            <a:r>
              <a:rPr dirty="0"/>
              <a:t>a</a:t>
            </a:r>
            <a:r>
              <a:rPr spc="-5" dirty="0"/>
              <a:t>i</a:t>
            </a:r>
            <a:r>
              <a:rPr dirty="0"/>
              <a:t>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-5" dirty="0"/>
              <a:t>o</a:t>
            </a:r>
            <a:r>
              <a:rPr spc="-10" dirty="0"/>
              <a:t>.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10" dirty="0"/>
              <a:t>f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5" dirty="0"/>
              <a:t>s</a:t>
            </a:r>
            <a:r>
              <a:rPr spc="-15" dirty="0"/>
              <a:t>t</a:t>
            </a:r>
            <a:r>
              <a:rPr spc="-5" dirty="0"/>
              <a:t>u</a:t>
            </a:r>
            <a:r>
              <a:rPr dirty="0"/>
              <a:t>d</a:t>
            </a:r>
            <a:r>
              <a:rPr spc="-5" dirty="0"/>
              <a:t>e</a:t>
            </a:r>
            <a:r>
              <a:rPr dirty="0"/>
              <a:t>n</a:t>
            </a:r>
            <a:r>
              <a:rPr spc="-15" dirty="0"/>
              <a:t>t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5" dirty="0"/>
              <a:t>w</a:t>
            </a:r>
            <a:r>
              <a:rPr spc="-5" dirty="0"/>
              <a:t>h</a:t>
            </a:r>
            <a:r>
              <a:rPr dirty="0"/>
              <a:t>ose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pe</a:t>
            </a:r>
            <a:r>
              <a:rPr dirty="0"/>
              <a:t>r</a:t>
            </a:r>
            <a:r>
              <a:rPr spc="-15" dirty="0"/>
              <a:t>f</a:t>
            </a:r>
            <a:r>
              <a:rPr spc="-5" dirty="0"/>
              <a:t>or</a:t>
            </a:r>
            <a:r>
              <a:rPr dirty="0"/>
              <a:t>m</a:t>
            </a:r>
            <a:r>
              <a:rPr spc="-5" dirty="0"/>
              <a:t>a</a:t>
            </a:r>
            <a:r>
              <a:rPr dirty="0"/>
              <a:t>nce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dirty="0"/>
              <a:t>o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be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5" dirty="0"/>
              <a:t>na</a:t>
            </a:r>
            <a:r>
              <a:rPr spc="5" dirty="0"/>
              <a:t>l</a:t>
            </a:r>
            <a:r>
              <a:rPr dirty="0"/>
              <a:t>y</a:t>
            </a:r>
            <a:r>
              <a:rPr spc="5" dirty="0"/>
              <a:t>z</a:t>
            </a:r>
            <a:r>
              <a:rPr spc="-5" dirty="0"/>
              <a:t>e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by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a</a:t>
            </a:r>
            <a:r>
              <a:rPr spc="5" dirty="0"/>
              <a:t>k</a:t>
            </a:r>
            <a:r>
              <a:rPr spc="-5" dirty="0"/>
              <a:t>in</a:t>
            </a:r>
            <a:r>
              <a:rPr dirty="0"/>
              <a:t>g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co</a:t>
            </a:r>
            <a:r>
              <a:rPr spc="-5" dirty="0"/>
              <a:t>n</a:t>
            </a:r>
            <a:r>
              <a:rPr dirty="0"/>
              <a:t>s</a:t>
            </a:r>
            <a:r>
              <a:rPr spc="5" dirty="0"/>
              <a:t>i</a:t>
            </a:r>
            <a:r>
              <a:rPr spc="-5" dirty="0"/>
              <a:t>de</a:t>
            </a:r>
            <a:r>
              <a:rPr dirty="0"/>
              <a:t>r</a:t>
            </a:r>
            <a:r>
              <a:rPr spc="-5" dirty="0"/>
              <a:t>a</a:t>
            </a:r>
            <a:r>
              <a:rPr spc="-15" dirty="0"/>
              <a:t>t</a:t>
            </a:r>
            <a:r>
              <a:rPr spc="-5" dirty="0"/>
              <a:t>i</a:t>
            </a:r>
            <a:r>
              <a:rPr dirty="0"/>
              <a:t>on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5" dirty="0"/>
              <a:t>tt</a:t>
            </a:r>
            <a:r>
              <a:rPr spc="-5" dirty="0"/>
              <a:t>ri</a:t>
            </a:r>
            <a:r>
              <a:rPr dirty="0"/>
              <a:t>b</a:t>
            </a:r>
            <a:r>
              <a:rPr spc="-5" dirty="0"/>
              <a:t>u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-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5" dirty="0"/>
              <a:t>c</a:t>
            </a:r>
            <a:r>
              <a:rPr spc="-10" dirty="0"/>
              <a:t>l</a:t>
            </a:r>
            <a:r>
              <a:rPr spc="-5" dirty="0"/>
              <a:t>eanin</a:t>
            </a:r>
            <a:r>
              <a:rPr dirty="0"/>
              <a:t>g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30" dirty="0"/>
              <a:t>P</a:t>
            </a:r>
            <a:r>
              <a:rPr spc="-5" dirty="0"/>
              <a:t>repro</a:t>
            </a:r>
            <a:r>
              <a:rPr dirty="0"/>
              <a:t>c</a:t>
            </a:r>
            <a:r>
              <a:rPr spc="-5" dirty="0"/>
              <a:t>e</a:t>
            </a:r>
            <a:r>
              <a:rPr spc="5" dirty="0"/>
              <a:t>s</a:t>
            </a:r>
            <a:r>
              <a:rPr dirty="0"/>
              <a:t>si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5" y="1877657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98" y="1831983"/>
            <a:ext cx="801179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100"/>
              </a:lnSpc>
            </a:pPr>
            <a:r>
              <a:rPr sz="2200" spc="5" dirty="0">
                <a:latin typeface="Arial Unicode MS"/>
                <a:cs typeface="Arial Unicode MS"/>
              </a:rPr>
              <a:t>D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cle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-5" dirty="0">
                <a:latin typeface="Arial Unicode MS"/>
                <a:cs typeface="Arial Unicode MS"/>
              </a:rPr>
              <a:t>in</a:t>
            </a:r>
            <a:r>
              <a:rPr sz="2200" dirty="0">
                <a:latin typeface="Arial Unicode MS"/>
                <a:cs typeface="Arial Unicode MS"/>
              </a:rPr>
              <a:t>g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h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s</a:t>
            </a:r>
            <a:r>
              <a:rPr sz="2200" spc="-5" dirty="0">
                <a:latin typeface="Arial Unicode MS"/>
                <a:cs typeface="Arial Unicode MS"/>
              </a:rPr>
              <a:t>te</a:t>
            </a:r>
            <a:r>
              <a:rPr sz="2200" dirty="0">
                <a:latin typeface="Arial Unicode MS"/>
                <a:cs typeface="Arial Unicode MS"/>
              </a:rPr>
              <a:t>p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 Unicode MS"/>
                <a:cs typeface="Arial Unicode MS"/>
              </a:rPr>
              <a:t>w</a:t>
            </a:r>
            <a:r>
              <a:rPr sz="2200" spc="-5" dirty="0">
                <a:latin typeface="Arial Unicode MS"/>
                <a:cs typeface="Arial Unicode MS"/>
              </a:rPr>
              <a:t>h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h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dirty="0">
                <a:latin typeface="Arial Unicode MS"/>
                <a:cs typeface="Arial Unicode MS"/>
              </a:rPr>
              <a:t>o</a:t>
            </a:r>
            <a:r>
              <a:rPr sz="2200" spc="-5" dirty="0">
                <a:latin typeface="Arial Unicode MS"/>
                <a:cs typeface="Arial Unicode MS"/>
              </a:rPr>
              <a:t>is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dirty="0">
                <a:latin typeface="Arial Unicode MS"/>
                <a:cs typeface="Arial Unicode MS"/>
              </a:rPr>
              <a:t>nd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rel</a:t>
            </a:r>
            <a:r>
              <a:rPr sz="2200" dirty="0">
                <a:latin typeface="Arial Unicode MS"/>
                <a:cs typeface="Arial Unicode MS"/>
              </a:rPr>
              <a:t>eve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spc="-10" dirty="0">
                <a:latin typeface="Arial Unicode MS"/>
                <a:cs typeface="Arial Unicode MS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dirty="0">
                <a:latin typeface="Arial Unicode MS"/>
                <a:cs typeface="Arial Unicode MS"/>
              </a:rPr>
              <a:t>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m</a:t>
            </a:r>
            <a:r>
              <a:rPr sz="2200" dirty="0">
                <a:latin typeface="Arial Unicode MS"/>
                <a:cs typeface="Arial Unicode MS"/>
              </a:rPr>
              <a:t>ov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h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la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g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dat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 Unicode MS"/>
                <a:cs typeface="Arial Unicode MS"/>
              </a:rPr>
              <a:t>s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10" dirty="0">
                <a:latin typeface="Arial Unicode MS"/>
                <a:cs typeface="Arial Unicode MS"/>
              </a:rPr>
              <a:t>.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5" y="2808620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98" y="2762945"/>
            <a:ext cx="8648700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800"/>
              </a:lnSpc>
            </a:pPr>
            <a:r>
              <a:rPr sz="2200" spc="-20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h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 Unicode MS"/>
                <a:cs typeface="Arial Unicode MS"/>
              </a:rPr>
              <a:t>v</a:t>
            </a:r>
            <a:r>
              <a:rPr sz="2200" spc="-5" dirty="0">
                <a:latin typeface="Arial Unicode MS"/>
                <a:cs typeface="Arial Unicode MS"/>
              </a:rPr>
              <a:t>er</a:t>
            </a:r>
            <a:r>
              <a:rPr sz="2200" dirty="0">
                <a:latin typeface="Arial Unicode MS"/>
                <a:cs typeface="Arial Unicode MS"/>
              </a:rPr>
              <a:t>y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-5" dirty="0">
                <a:latin typeface="Arial Unicode MS"/>
                <a:cs typeface="Arial Unicode MS"/>
              </a:rPr>
              <a:t>p</a:t>
            </a:r>
            <a:r>
              <a:rPr sz="2200" dirty="0">
                <a:latin typeface="Arial Unicode MS"/>
                <a:cs typeface="Arial Unicode MS"/>
              </a:rPr>
              <a:t>o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-10" dirty="0">
                <a:latin typeface="Arial Unicode MS"/>
                <a:cs typeface="Arial Unicode MS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 Unicode MS"/>
                <a:cs typeface="Arial Unicode MS"/>
              </a:rPr>
              <a:t>s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p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b</a:t>
            </a:r>
            <a:r>
              <a:rPr sz="2200" dirty="0">
                <a:latin typeface="Arial Unicode MS"/>
                <a:cs typeface="Arial Unicode MS"/>
              </a:rPr>
              <a:t>ec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dirty="0">
                <a:latin typeface="Arial Unicode MS"/>
                <a:cs typeface="Arial Unicode MS"/>
              </a:rPr>
              <a:t>use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ur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u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co</a:t>
            </a:r>
            <a:r>
              <a:rPr sz="2200" spc="-5" dirty="0">
                <a:latin typeface="Arial Unicode MS"/>
                <a:cs typeface="Arial Unicode MS"/>
              </a:rPr>
              <a:t>m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 Unicode MS"/>
                <a:cs typeface="Arial Unicode MS"/>
              </a:rPr>
              <a:t>w</a:t>
            </a:r>
            <a:r>
              <a:rPr sz="2200" spc="-5" dirty="0">
                <a:latin typeface="Arial Unicode MS"/>
                <a:cs typeface="Arial Unicode MS"/>
              </a:rPr>
              <a:t>ou</a:t>
            </a:r>
            <a:r>
              <a:rPr sz="2200" spc="5" dirty="0">
                <a:latin typeface="Arial Unicode MS"/>
                <a:cs typeface="Arial Unicode MS"/>
              </a:rPr>
              <a:t>l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be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-5" dirty="0">
                <a:latin typeface="Arial Unicode MS"/>
                <a:cs typeface="Arial Unicode MS"/>
              </a:rPr>
              <a:t>ep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-5" dirty="0">
                <a:latin typeface="Arial Unicode MS"/>
                <a:cs typeface="Arial Unicode MS"/>
              </a:rPr>
              <a:t>en</a:t>
            </a:r>
            <a:r>
              <a:rPr sz="2200" spc="-10" dirty="0">
                <a:latin typeface="Arial Unicode MS"/>
                <a:cs typeface="Arial Unicode MS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he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q</a:t>
            </a:r>
            <a:r>
              <a:rPr sz="2200" spc="-5" dirty="0">
                <a:latin typeface="Arial Unicode MS"/>
                <a:cs typeface="Arial Unicode MS"/>
              </a:rPr>
              <a:t>ua</a:t>
            </a:r>
            <a:r>
              <a:rPr sz="2200" spc="5" dirty="0">
                <a:latin typeface="Arial Unicode MS"/>
                <a:cs typeface="Arial Unicode MS"/>
              </a:rPr>
              <a:t>l</a:t>
            </a:r>
            <a:r>
              <a:rPr sz="2200" spc="-5" dirty="0">
                <a:latin typeface="Arial Unicode MS"/>
                <a:cs typeface="Arial Unicode MS"/>
              </a:rPr>
              <a:t>it</a:t>
            </a:r>
            <a:r>
              <a:rPr sz="2200" dirty="0">
                <a:latin typeface="Arial Unicode MS"/>
                <a:cs typeface="Arial Unicode MS"/>
              </a:rPr>
              <a:t>y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spc="-10" dirty="0">
                <a:latin typeface="Arial Unicode MS"/>
                <a:cs typeface="Arial Unicode MS"/>
              </a:rPr>
              <a:t>f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th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s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spc="5" dirty="0">
                <a:latin typeface="Arial Unicode MS"/>
                <a:cs typeface="Arial Unicode MS"/>
              </a:rPr>
              <a:t>l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spc="-15" dirty="0">
                <a:latin typeface="Arial Unicode MS"/>
                <a:cs typeface="Arial Unicode MS"/>
              </a:rPr>
              <a:t>c</a:t>
            </a:r>
            <a:r>
              <a:rPr sz="2200" spc="-5" dirty="0">
                <a:latin typeface="Arial Unicode MS"/>
                <a:cs typeface="Arial Unicode MS"/>
              </a:rPr>
              <a:t>te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data</a:t>
            </a:r>
            <a:r>
              <a:rPr sz="2200" spc="-10" dirty="0">
                <a:latin typeface="Arial Unicode MS"/>
                <a:cs typeface="Arial Unicode MS"/>
              </a:rPr>
              <a:t>.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5" y="3738499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98" y="3692455"/>
            <a:ext cx="861822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200"/>
              </a:lnSpc>
            </a:pPr>
            <a:r>
              <a:rPr sz="2200" spc="5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ve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d</a:t>
            </a:r>
            <a:r>
              <a:rPr sz="2200" dirty="0">
                <a:latin typeface="Arial Unicode MS"/>
                <a:cs typeface="Arial Unicode MS"/>
              </a:rPr>
              <a:t>u</a:t>
            </a:r>
            <a:r>
              <a:rPr sz="2200" spc="-5" dirty="0">
                <a:latin typeface="Arial Unicode MS"/>
                <a:cs typeface="Arial Unicode MS"/>
              </a:rPr>
              <a:t>pl</a:t>
            </a:r>
            <a:r>
              <a:rPr sz="2200" spc="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c</a:t>
            </a:r>
            <a:r>
              <a:rPr sz="2200" spc="-5" dirty="0">
                <a:latin typeface="Arial Unicode MS"/>
                <a:cs typeface="Arial Unicode MS"/>
              </a:rPr>
              <a:t>at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Arial Unicode MS"/>
                <a:cs typeface="Arial Unicode MS"/>
              </a:rPr>
              <a:t>eco</a:t>
            </a:r>
            <a:r>
              <a:rPr sz="2200" spc="-5" dirty="0">
                <a:latin typeface="Arial Unicode MS"/>
                <a:cs typeface="Arial Unicode MS"/>
              </a:rPr>
              <a:t>rd</a:t>
            </a:r>
            <a:r>
              <a:rPr sz="2200" spc="5" dirty="0">
                <a:latin typeface="Arial Unicode MS"/>
                <a:cs typeface="Arial Unicode MS"/>
              </a:rPr>
              <a:t>s</a:t>
            </a:r>
            <a:r>
              <a:rPr sz="2200" spc="-15" dirty="0">
                <a:latin typeface="Arial Unicode MS"/>
                <a:cs typeface="Arial Unicode MS"/>
              </a:rPr>
              <a:t>,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n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5" dirty="0">
                <a:latin typeface="Arial Unicode MS"/>
                <a:cs typeface="Arial Unicode MS"/>
              </a:rPr>
              <a:t>e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lo</a:t>
            </a:r>
            <a:r>
              <a:rPr sz="2200" dirty="0">
                <a:latin typeface="Arial Unicode MS"/>
                <a:cs typeface="Arial Unicode MS"/>
              </a:rPr>
              <a:t>g</a:t>
            </a:r>
            <a:r>
              <a:rPr sz="2200" spc="-5" dirty="0">
                <a:latin typeface="Arial Unicode MS"/>
                <a:cs typeface="Arial Unicode MS"/>
              </a:rPr>
              <a:t>ic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-5" dirty="0">
                <a:latin typeface="Arial Unicode MS"/>
                <a:cs typeface="Arial Unicode MS"/>
              </a:rPr>
              <a:t>ll</a:t>
            </a:r>
            <a:r>
              <a:rPr sz="2200" dirty="0">
                <a:latin typeface="Arial Unicode MS"/>
                <a:cs typeface="Arial Unicode MS"/>
              </a:rPr>
              <a:t>y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c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re</a:t>
            </a:r>
            <a:r>
              <a:rPr sz="2200" spc="5" dirty="0">
                <a:latin typeface="Arial Unicode MS"/>
                <a:cs typeface="Arial Unicode MS"/>
              </a:rPr>
              <a:t>c</a:t>
            </a:r>
            <a:r>
              <a:rPr sz="2200" spc="-10" dirty="0">
                <a:latin typeface="Arial Unicode MS"/>
                <a:cs typeface="Arial Unicode MS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va</a:t>
            </a:r>
            <a:r>
              <a:rPr sz="2200" spc="-5" dirty="0">
                <a:latin typeface="Arial Unicode MS"/>
                <a:cs typeface="Arial Unicode MS"/>
              </a:rPr>
              <a:t>lu</a:t>
            </a:r>
            <a:r>
              <a:rPr sz="2200" dirty="0">
                <a:latin typeface="Arial Unicode MS"/>
                <a:cs typeface="Arial Unicode MS"/>
              </a:rPr>
              <a:t>es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fo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-5" dirty="0">
                <a:latin typeface="Arial Unicode MS"/>
                <a:cs typeface="Arial Unicode MS"/>
              </a:rPr>
              <a:t>i</a:t>
            </a:r>
            <a:r>
              <a:rPr sz="2200" spc="5" dirty="0">
                <a:latin typeface="Arial Unicode MS"/>
                <a:cs typeface="Arial Unicode MS"/>
              </a:rPr>
              <a:t>s</a:t>
            </a:r>
            <a:r>
              <a:rPr sz="2200" dirty="0">
                <a:latin typeface="Arial Unicode MS"/>
                <a:cs typeface="Arial Unicode MS"/>
              </a:rPr>
              <a:t>sing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Arial Unicode MS"/>
                <a:cs typeface="Arial Unicode MS"/>
              </a:rPr>
              <a:t>ec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dirty="0">
                <a:latin typeface="Arial Unicode MS"/>
                <a:cs typeface="Arial Unicode MS"/>
              </a:rPr>
              <a:t>r</a:t>
            </a:r>
            <a:r>
              <a:rPr sz="2200" spc="-5" dirty="0">
                <a:latin typeface="Arial Unicode MS"/>
                <a:cs typeface="Arial Unicode MS"/>
              </a:rPr>
              <a:t>d</a:t>
            </a:r>
            <a:r>
              <a:rPr sz="2200" spc="-15" dirty="0">
                <a:latin typeface="Arial Unicode MS"/>
                <a:cs typeface="Arial Unicode MS"/>
              </a:rPr>
              <a:t>s</a:t>
            </a:r>
            <a:r>
              <a:rPr sz="2200" spc="-5" dirty="0">
                <a:latin typeface="Arial Unicode MS"/>
                <a:cs typeface="Arial Unicode MS"/>
              </a:rPr>
              <a:t>,re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-5" dirty="0">
                <a:latin typeface="Arial Unicode MS"/>
                <a:cs typeface="Arial Unicode MS"/>
              </a:rPr>
              <a:t>o</a:t>
            </a:r>
            <a:r>
              <a:rPr sz="2200" spc="5" dirty="0">
                <a:latin typeface="Arial Unicode MS"/>
                <a:cs typeface="Arial Unicode MS"/>
              </a:rPr>
              <a:t>v</a:t>
            </a:r>
            <a:r>
              <a:rPr sz="2200" dirty="0">
                <a:latin typeface="Arial Unicode MS"/>
                <a:cs typeface="Arial Unicode MS"/>
              </a:rPr>
              <a:t>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u</a:t>
            </a:r>
            <a:r>
              <a:rPr sz="2200" spc="-5" dirty="0">
                <a:latin typeface="Arial Unicode MS"/>
                <a:cs typeface="Arial Unicode MS"/>
              </a:rPr>
              <a:t>nn</a:t>
            </a:r>
            <a:r>
              <a:rPr sz="2200" dirty="0">
                <a:latin typeface="Arial Unicode MS"/>
                <a:cs typeface="Arial Unicode MS"/>
              </a:rPr>
              <a:t>ecessa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Arial Unicode MS"/>
                <a:cs typeface="Arial Unicode MS"/>
              </a:rPr>
              <a:t>y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dat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spc="5" dirty="0">
                <a:latin typeface="Arial Unicode MS"/>
                <a:cs typeface="Arial Unicode MS"/>
              </a:rPr>
              <a:t>i</a:t>
            </a:r>
            <a:r>
              <a:rPr sz="2200" spc="-5" dirty="0">
                <a:latin typeface="Arial Unicode MS"/>
                <a:cs typeface="Arial Unicode MS"/>
              </a:rPr>
              <a:t>el</a:t>
            </a:r>
            <a:r>
              <a:rPr sz="2200" dirty="0">
                <a:latin typeface="Arial Unicode MS"/>
                <a:cs typeface="Arial Unicode MS"/>
              </a:rPr>
              <a:t>ds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-5" dirty="0">
                <a:latin typeface="Arial Unicode MS"/>
                <a:cs typeface="Arial Unicode MS"/>
              </a:rPr>
              <a:t>n</a:t>
            </a:r>
            <a:r>
              <a:rPr sz="2200" dirty="0">
                <a:latin typeface="Arial Unicode MS"/>
                <a:cs typeface="Arial Unicode MS"/>
              </a:rPr>
              <a:t>d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st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-5" dirty="0">
                <a:latin typeface="Arial Unicode MS"/>
                <a:cs typeface="Arial Unicode MS"/>
              </a:rPr>
              <a:t>nd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-5" dirty="0">
                <a:latin typeface="Arial Unicode MS"/>
                <a:cs typeface="Arial Unicode MS"/>
              </a:rPr>
              <a:t>rd</a:t>
            </a:r>
            <a:r>
              <a:rPr sz="2200" spc="5" dirty="0">
                <a:latin typeface="Arial Unicode MS"/>
                <a:cs typeface="Arial Unicode MS"/>
              </a:rPr>
              <a:t>i</a:t>
            </a:r>
            <a:r>
              <a:rPr sz="2200" dirty="0">
                <a:latin typeface="Arial Unicode MS"/>
                <a:cs typeface="Arial Unicode MS"/>
              </a:rPr>
              <a:t>ze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d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dirty="0">
                <a:latin typeface="Arial Unicode MS"/>
                <a:cs typeface="Arial Unicode MS"/>
              </a:rPr>
              <a:t>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 Unicode MS"/>
                <a:cs typeface="Arial Unicode MS"/>
              </a:rPr>
              <a:t>f</a:t>
            </a:r>
            <a:r>
              <a:rPr sz="2200" dirty="0">
                <a:latin typeface="Arial Unicode MS"/>
                <a:cs typeface="Arial Unicode MS"/>
              </a:rPr>
              <a:t>o</a:t>
            </a:r>
            <a:r>
              <a:rPr sz="2200" spc="-5" dirty="0">
                <a:latin typeface="Arial Unicode MS"/>
                <a:cs typeface="Arial Unicode MS"/>
              </a:rPr>
              <a:t>r</a:t>
            </a:r>
            <a:r>
              <a:rPr sz="2200" dirty="0">
                <a:latin typeface="Arial Unicode MS"/>
                <a:cs typeface="Arial Unicode MS"/>
              </a:rPr>
              <a:t>m</a:t>
            </a:r>
            <a:r>
              <a:rPr sz="2200" spc="-5" dirty="0">
                <a:latin typeface="Arial Unicode MS"/>
                <a:cs typeface="Arial Unicode MS"/>
              </a:rPr>
              <a:t>a</a:t>
            </a:r>
            <a:r>
              <a:rPr sz="2200" spc="-15" dirty="0">
                <a:latin typeface="Arial Unicode MS"/>
                <a:cs typeface="Arial Unicode MS"/>
              </a:rPr>
              <a:t>t</a:t>
            </a:r>
            <a:r>
              <a:rPr sz="2200" spc="-10" dirty="0">
                <a:latin typeface="Arial Unicode MS"/>
                <a:cs typeface="Arial Unicode MS"/>
              </a:rPr>
              <a:t>.</a:t>
            </a:r>
            <a:endParaRPr sz="2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orrela</a:t>
            </a:r>
            <a:r>
              <a:rPr spc="-15" dirty="0"/>
              <a:t>t</a:t>
            </a:r>
            <a:r>
              <a:rPr spc="-5" dirty="0"/>
              <a:t>io</a:t>
            </a:r>
            <a:r>
              <a:rPr dirty="0"/>
              <a:t>n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a</a:t>
            </a:r>
            <a:r>
              <a:rPr spc="-15" dirty="0"/>
              <a:t>t</a:t>
            </a:r>
            <a:r>
              <a:rPr spc="-5" dirty="0"/>
              <a:t>rix</a:t>
            </a:r>
          </a:p>
        </p:txBody>
      </p:sp>
      <p:sp>
        <p:nvSpPr>
          <p:cNvPr id="3" name="object 3"/>
          <p:cNvSpPr/>
          <p:nvPr/>
        </p:nvSpPr>
        <p:spPr>
          <a:xfrm>
            <a:off x="1447559" y="1547727"/>
            <a:ext cx="6324843" cy="558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S</a:t>
            </a:r>
            <a:r>
              <a:rPr spc="-5" dirty="0"/>
              <a:t>ele</a:t>
            </a:r>
            <a:r>
              <a:rPr spc="-20" dirty="0"/>
              <a:t>ct</a:t>
            </a:r>
            <a:r>
              <a:rPr spc="-5" dirty="0"/>
              <a:t>e</a:t>
            </a:r>
            <a:r>
              <a:rPr dirty="0"/>
              <a:t>d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20" dirty="0"/>
              <a:t>t</a:t>
            </a:r>
            <a:r>
              <a:rPr spc="-15" dirty="0"/>
              <a:t>t</a:t>
            </a:r>
            <a:r>
              <a:rPr spc="-5" dirty="0"/>
              <a:t>ribu</a:t>
            </a:r>
            <a:r>
              <a:rPr spc="-20" dirty="0"/>
              <a:t>t</a:t>
            </a:r>
            <a:r>
              <a:rPr spc="-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5" y="1845983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98" y="1782747"/>
            <a:ext cx="7840980" cy="142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0200">
              <a:lnSpc>
                <a:spcPts val="2460"/>
              </a:lnSpc>
            </a:pPr>
            <a:r>
              <a:rPr sz="2200" spc="-15" dirty="0">
                <a:latin typeface="Liberation Sans"/>
                <a:cs typeface="Liberation Sans"/>
              </a:rPr>
              <a:t>M</a:t>
            </a:r>
            <a:r>
              <a:rPr sz="2200" dirty="0">
                <a:latin typeface="Liberation Sans"/>
                <a:cs typeface="Liberation Sans"/>
              </a:rPr>
              <a:t>a</a:t>
            </a:r>
            <a:r>
              <a:rPr sz="2200" spc="-5" dirty="0">
                <a:latin typeface="Liberation Sans"/>
                <a:cs typeface="Liberation Sans"/>
              </a:rPr>
              <a:t>n</a:t>
            </a:r>
            <a:r>
              <a:rPr sz="2200" dirty="0">
                <a:latin typeface="Liberation Sans"/>
                <a:cs typeface="Liberation Sans"/>
              </a:rPr>
              <a:t>y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a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5" dirty="0">
                <a:latin typeface="Liberation Sans"/>
                <a:cs typeface="Liberation Sans"/>
              </a:rPr>
              <a:t>tri</a:t>
            </a:r>
            <a:r>
              <a:rPr sz="2200" dirty="0">
                <a:latin typeface="Liberation Sans"/>
                <a:cs typeface="Liberation Sans"/>
              </a:rPr>
              <a:t>b</a:t>
            </a:r>
            <a:r>
              <a:rPr sz="2200" spc="-5" dirty="0">
                <a:latin typeface="Liberation Sans"/>
                <a:cs typeface="Liberation Sans"/>
              </a:rPr>
              <a:t>u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5" dirty="0">
                <a:latin typeface="Liberation Sans"/>
                <a:cs typeface="Liberation Sans"/>
              </a:rPr>
              <a:t>e</a:t>
            </a:r>
            <a:r>
              <a:rPr sz="2200" dirty="0">
                <a:latin typeface="Liberation Sans"/>
                <a:cs typeface="Liberation Sans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l</a:t>
            </a:r>
            <a:r>
              <a:rPr sz="2200" spc="5" dirty="0">
                <a:latin typeface="Liberation Sans"/>
                <a:cs typeface="Liberation Sans"/>
              </a:rPr>
              <a:t>i</a:t>
            </a:r>
            <a:r>
              <a:rPr sz="2200" dirty="0">
                <a:latin typeface="Liberation Sans"/>
                <a:cs typeface="Liberation Sans"/>
              </a:rPr>
              <a:t>ke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Dal</a:t>
            </a:r>
            <a:r>
              <a:rPr sz="2200" spc="5" dirty="0">
                <a:latin typeface="Liberation Sans"/>
                <a:cs typeface="Liberation Sans"/>
              </a:rPr>
              <a:t>c</a:t>
            </a:r>
            <a:r>
              <a:rPr sz="2200" spc="-10" dirty="0">
                <a:latin typeface="Liberation Sans"/>
                <a:cs typeface="Liberation Sans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Liberation Sans"/>
                <a:cs typeface="Liberation Sans"/>
              </a:rPr>
              <a:t>W</a:t>
            </a:r>
            <a:r>
              <a:rPr sz="2200" dirty="0">
                <a:latin typeface="Liberation Sans"/>
                <a:cs typeface="Liberation Sans"/>
              </a:rPr>
              <a:t>a</a:t>
            </a:r>
            <a:r>
              <a:rPr sz="2200" spc="-5" dirty="0">
                <a:latin typeface="Liberation Sans"/>
                <a:cs typeface="Liberation Sans"/>
              </a:rPr>
              <a:t>l</a:t>
            </a:r>
            <a:r>
              <a:rPr sz="2200" dirty="0">
                <a:latin typeface="Liberation Sans"/>
                <a:cs typeface="Liberation Sans"/>
              </a:rPr>
              <a:t>c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do</a:t>
            </a:r>
            <a:r>
              <a:rPr sz="2200" dirty="0">
                <a:latin typeface="Liberation Sans"/>
                <a:cs typeface="Liberation Sans"/>
              </a:rPr>
              <a:t>n</a:t>
            </a:r>
            <a:r>
              <a:rPr sz="2200" spc="-10" dirty="0">
                <a:latin typeface="Liberation Sans"/>
                <a:cs typeface="Liberation Sans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p</a:t>
            </a:r>
            <a:r>
              <a:rPr sz="2200" spc="-5" dirty="0">
                <a:latin typeface="Liberation Sans"/>
                <a:cs typeface="Liberation Sans"/>
              </a:rPr>
              <a:t>la</a:t>
            </a:r>
            <a:r>
              <a:rPr sz="2200" dirty="0">
                <a:latin typeface="Liberation Sans"/>
                <a:cs typeface="Liberation Sans"/>
              </a:rPr>
              <a:t>y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a</a:t>
            </a:r>
            <a:r>
              <a:rPr sz="2200" dirty="0">
                <a:latin typeface="Liberation Sans"/>
                <a:cs typeface="Liberation Sans"/>
              </a:rPr>
              <a:t>n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i</a:t>
            </a:r>
            <a:r>
              <a:rPr sz="2200" spc="-15" dirty="0">
                <a:latin typeface="Liberation Sans"/>
                <a:cs typeface="Liberation Sans"/>
              </a:rPr>
              <a:t>m</a:t>
            </a:r>
            <a:r>
              <a:rPr sz="2200" dirty="0">
                <a:latin typeface="Liberation Sans"/>
                <a:cs typeface="Liberation Sans"/>
              </a:rPr>
              <a:t>p</a:t>
            </a:r>
            <a:r>
              <a:rPr sz="2200" spc="-5" dirty="0">
                <a:latin typeface="Liberation Sans"/>
                <a:cs typeface="Liberation Sans"/>
              </a:rPr>
              <a:t>ortan</a:t>
            </a:r>
            <a:r>
              <a:rPr sz="2200" spc="-10" dirty="0">
                <a:latin typeface="Liberation Sans"/>
                <a:cs typeface="Liberation Sans"/>
              </a:rPr>
              <a:t>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ro</a:t>
            </a:r>
            <a:r>
              <a:rPr sz="2200" spc="5" dirty="0">
                <a:latin typeface="Liberation Sans"/>
                <a:cs typeface="Liberation Sans"/>
              </a:rPr>
              <a:t>l</a:t>
            </a:r>
            <a:r>
              <a:rPr sz="2200" dirty="0">
                <a:latin typeface="Liberation Sans"/>
                <a:cs typeface="Liberation Sans"/>
              </a:rPr>
              <a:t>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d</a:t>
            </a:r>
            <a:r>
              <a:rPr sz="2200" dirty="0">
                <a:latin typeface="Liberation Sans"/>
                <a:cs typeface="Liberation Sans"/>
              </a:rPr>
              <a:t>e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5" dirty="0">
                <a:latin typeface="Liberation Sans"/>
                <a:cs typeface="Liberation Sans"/>
              </a:rPr>
              <a:t>e</a:t>
            </a:r>
            <a:r>
              <a:rPr sz="2200" dirty="0">
                <a:latin typeface="Liberation Sans"/>
                <a:cs typeface="Liberation Sans"/>
              </a:rPr>
              <a:t>r</a:t>
            </a:r>
            <a:r>
              <a:rPr sz="2200" spc="-15" dirty="0">
                <a:latin typeface="Liberation Sans"/>
                <a:cs typeface="Liberation Sans"/>
              </a:rPr>
              <a:t>m</a:t>
            </a:r>
            <a:r>
              <a:rPr sz="2200" spc="-5" dirty="0">
                <a:latin typeface="Liberation Sans"/>
                <a:cs typeface="Liberation Sans"/>
              </a:rPr>
              <a:t>i</a:t>
            </a:r>
            <a:r>
              <a:rPr sz="2200" dirty="0">
                <a:latin typeface="Liberation Sans"/>
                <a:cs typeface="Liberation Sans"/>
              </a:rPr>
              <a:t>n</a:t>
            </a:r>
            <a:r>
              <a:rPr sz="2200" spc="-5" dirty="0">
                <a:latin typeface="Liberation Sans"/>
                <a:cs typeface="Liberation Sans"/>
              </a:rPr>
              <a:t>in</a:t>
            </a:r>
            <a:r>
              <a:rPr sz="2200" dirty="0">
                <a:latin typeface="Liberation Sans"/>
                <a:cs typeface="Liberation Sans"/>
              </a:rPr>
              <a:t>g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5" dirty="0">
                <a:latin typeface="Liberation Sans"/>
                <a:cs typeface="Liberation Sans"/>
              </a:rPr>
              <a:t>h</a:t>
            </a:r>
            <a:r>
              <a:rPr sz="2200" dirty="0">
                <a:latin typeface="Liberation Sans"/>
                <a:cs typeface="Liberation Sans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Liberation Sans"/>
                <a:cs typeface="Liberation Sans"/>
              </a:rPr>
              <a:t>s</a:t>
            </a:r>
            <a:r>
              <a:rPr sz="2200" spc="-5" dirty="0">
                <a:latin typeface="Liberation Sans"/>
                <a:cs typeface="Liberation Sans"/>
              </a:rPr>
              <a:t>tud</a:t>
            </a:r>
            <a:r>
              <a:rPr sz="2200" dirty="0">
                <a:latin typeface="Liberation Sans"/>
                <a:cs typeface="Liberation Sans"/>
              </a:rPr>
              <a:t>e</a:t>
            </a:r>
            <a:r>
              <a:rPr sz="2200" spc="-5" dirty="0">
                <a:latin typeface="Liberation Sans"/>
                <a:cs typeface="Liberation Sans"/>
              </a:rPr>
              <a:t>n</a:t>
            </a:r>
            <a:r>
              <a:rPr sz="2200" spc="-10" dirty="0">
                <a:latin typeface="Liberation Sans"/>
                <a:cs typeface="Liberation Sans"/>
              </a:rPr>
              <a:t>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gr</a:t>
            </a:r>
            <a:r>
              <a:rPr sz="2200" dirty="0">
                <a:latin typeface="Liberation Sans"/>
                <a:cs typeface="Liberation Sans"/>
              </a:rPr>
              <a:t>a</a:t>
            </a:r>
            <a:r>
              <a:rPr sz="2200" spc="-5" dirty="0">
                <a:latin typeface="Liberation Sans"/>
                <a:cs typeface="Liberation Sans"/>
              </a:rPr>
              <a:t>d</a:t>
            </a:r>
            <a:r>
              <a:rPr sz="2200" dirty="0">
                <a:latin typeface="Liberation Sans"/>
                <a:cs typeface="Liberation Sans"/>
              </a:rPr>
              <a:t>e</a:t>
            </a:r>
            <a:endParaRPr sz="2200">
              <a:latin typeface="Liberation Sans"/>
              <a:cs typeface="Liberation Sans"/>
            </a:endParaRPr>
          </a:p>
          <a:p>
            <a:pPr marL="12700" marR="5080">
              <a:lnSpc>
                <a:spcPts val="2460"/>
              </a:lnSpc>
              <a:spcBef>
                <a:spcPts val="1420"/>
              </a:spcBef>
            </a:pPr>
            <a:r>
              <a:rPr sz="2200" spc="-20" dirty="0">
                <a:latin typeface="Liberation Sans"/>
                <a:cs typeface="Liberation Sans"/>
              </a:rPr>
              <a:t>F</a:t>
            </a:r>
            <a:r>
              <a:rPr sz="2200" dirty="0">
                <a:latin typeface="Liberation Sans"/>
                <a:cs typeface="Liberation Sans"/>
              </a:rPr>
              <a:t>a</a:t>
            </a:r>
            <a:r>
              <a:rPr sz="2200" spc="-5" dirty="0">
                <a:latin typeface="Liberation Sans"/>
                <a:cs typeface="Liberation Sans"/>
              </a:rPr>
              <a:t>il</a:t>
            </a:r>
            <a:r>
              <a:rPr sz="2200" dirty="0">
                <a:latin typeface="Liberation Sans"/>
                <a:cs typeface="Liberation Sans"/>
              </a:rPr>
              <a:t>u</a:t>
            </a:r>
            <a:r>
              <a:rPr sz="2200" spc="-5" dirty="0">
                <a:latin typeface="Liberation Sans"/>
                <a:cs typeface="Liberation Sans"/>
              </a:rPr>
              <a:t>re</a:t>
            </a:r>
            <a:r>
              <a:rPr sz="2200" spc="-10" dirty="0">
                <a:latin typeface="Liberation Sans"/>
                <a:cs typeface="Liberation Sans"/>
              </a:rPr>
              <a:t>,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s</a:t>
            </a:r>
            <a:r>
              <a:rPr sz="2200" spc="-5" dirty="0">
                <a:latin typeface="Liberation Sans"/>
                <a:cs typeface="Liberation Sans"/>
              </a:rPr>
              <a:t>e</a:t>
            </a:r>
            <a:r>
              <a:rPr sz="2200" spc="5" dirty="0">
                <a:latin typeface="Liberation Sans"/>
                <a:cs typeface="Liberation Sans"/>
              </a:rPr>
              <a:t>x</a:t>
            </a:r>
            <a:r>
              <a:rPr sz="2200" spc="-10" dirty="0">
                <a:latin typeface="Liberation Sans"/>
                <a:cs typeface="Liberation Sans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a</a:t>
            </a:r>
            <a:r>
              <a:rPr sz="2200" spc="-5" dirty="0">
                <a:latin typeface="Liberation Sans"/>
                <a:cs typeface="Liberation Sans"/>
              </a:rPr>
              <a:t>g</a:t>
            </a:r>
            <a:r>
              <a:rPr sz="2200" dirty="0">
                <a:latin typeface="Liberation Sans"/>
                <a:cs typeface="Liberation Sans"/>
              </a:rPr>
              <a:t>e</a:t>
            </a:r>
            <a:r>
              <a:rPr sz="2200" spc="-10" dirty="0">
                <a:latin typeface="Liberation Sans"/>
                <a:cs typeface="Liberation Sans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a</a:t>
            </a:r>
            <a:r>
              <a:rPr sz="2200" dirty="0">
                <a:latin typeface="Liberation Sans"/>
                <a:cs typeface="Liberation Sans"/>
              </a:rPr>
              <a:t>bs</a:t>
            </a:r>
            <a:r>
              <a:rPr sz="2200" spc="-5" dirty="0">
                <a:latin typeface="Liberation Sans"/>
                <a:cs typeface="Liberation Sans"/>
              </a:rPr>
              <a:t>e</a:t>
            </a:r>
            <a:r>
              <a:rPr sz="2200" dirty="0">
                <a:latin typeface="Liberation Sans"/>
                <a:cs typeface="Liberation Sans"/>
              </a:rPr>
              <a:t>nce</a:t>
            </a:r>
            <a:r>
              <a:rPr sz="2200" spc="-10" dirty="0">
                <a:latin typeface="Liberation Sans"/>
                <a:cs typeface="Liberation Sans"/>
              </a:rPr>
              <a:t>s,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par</a:t>
            </a:r>
            <a:r>
              <a:rPr sz="2200" dirty="0">
                <a:latin typeface="Liberation Sans"/>
                <a:cs typeface="Liberation Sans"/>
              </a:rPr>
              <a:t>e</a:t>
            </a:r>
            <a:r>
              <a:rPr sz="2200" spc="-5" dirty="0">
                <a:latin typeface="Liberation Sans"/>
                <a:cs typeface="Liberation Sans"/>
              </a:rPr>
              <a:t>n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dirty="0">
                <a:latin typeface="Liberation Sans"/>
                <a:cs typeface="Liberation Sans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e</a:t>
            </a:r>
            <a:r>
              <a:rPr sz="2200" dirty="0">
                <a:latin typeface="Liberation Sans"/>
                <a:cs typeface="Liberation Sans"/>
              </a:rPr>
              <a:t>d</a:t>
            </a:r>
            <a:r>
              <a:rPr sz="2200" spc="-5" dirty="0">
                <a:latin typeface="Liberation Sans"/>
                <a:cs typeface="Liberation Sans"/>
              </a:rPr>
              <a:t>u</a:t>
            </a:r>
            <a:r>
              <a:rPr sz="2200" spc="5" dirty="0">
                <a:latin typeface="Liberation Sans"/>
                <a:cs typeface="Liberation Sans"/>
              </a:rPr>
              <a:t>c</a:t>
            </a:r>
            <a:r>
              <a:rPr sz="2200" spc="-5" dirty="0">
                <a:latin typeface="Liberation Sans"/>
                <a:cs typeface="Liberation Sans"/>
              </a:rPr>
              <a:t>a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5" dirty="0">
                <a:latin typeface="Liberation Sans"/>
                <a:cs typeface="Liberation Sans"/>
              </a:rPr>
              <a:t>i</a:t>
            </a:r>
            <a:r>
              <a:rPr sz="2200" dirty="0">
                <a:latin typeface="Liberation Sans"/>
                <a:cs typeface="Liberation Sans"/>
              </a:rPr>
              <a:t>o</a:t>
            </a:r>
            <a:r>
              <a:rPr sz="2200" spc="-5" dirty="0">
                <a:latin typeface="Liberation Sans"/>
                <a:cs typeface="Liberation Sans"/>
              </a:rPr>
              <a:t>n</a:t>
            </a:r>
            <a:r>
              <a:rPr sz="2200" spc="-10" dirty="0">
                <a:latin typeface="Liberation Sans"/>
                <a:cs typeface="Liberation Sans"/>
              </a:rPr>
              <a:t>,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pa</a:t>
            </a:r>
            <a:r>
              <a:rPr sz="2200" dirty="0">
                <a:latin typeface="Liberation Sans"/>
                <a:cs typeface="Liberation Sans"/>
              </a:rPr>
              <a:t>r</a:t>
            </a:r>
            <a:r>
              <a:rPr sz="2200" spc="-5" dirty="0">
                <a:latin typeface="Liberation Sans"/>
                <a:cs typeface="Liberation Sans"/>
              </a:rPr>
              <a:t>ent</a:t>
            </a:r>
            <a:r>
              <a:rPr sz="2200" dirty="0">
                <a:latin typeface="Liberation Sans"/>
                <a:cs typeface="Liberation Sans"/>
              </a:rPr>
              <a:t>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j</a:t>
            </a:r>
            <a:r>
              <a:rPr sz="2200" dirty="0">
                <a:latin typeface="Liberation Sans"/>
                <a:cs typeface="Liberation Sans"/>
              </a:rPr>
              <a:t>ob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ar</a:t>
            </a:r>
            <a:r>
              <a:rPr sz="2200" dirty="0">
                <a:latin typeface="Liberation Sans"/>
                <a:cs typeface="Liberation Sans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Liberation Sans"/>
                <a:cs typeface="Liberation Sans"/>
              </a:rPr>
              <a:t>s</a:t>
            </a:r>
            <a:r>
              <a:rPr sz="2200" spc="-5" dirty="0">
                <a:latin typeface="Liberation Sans"/>
                <a:cs typeface="Liberation Sans"/>
              </a:rPr>
              <a:t>ta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5" dirty="0">
                <a:latin typeface="Liberation Sans"/>
                <a:cs typeface="Liberation Sans"/>
              </a:rPr>
              <a:t>i</a:t>
            </a:r>
            <a:r>
              <a:rPr sz="2200" spc="-15" dirty="0">
                <a:latin typeface="Liberation Sans"/>
                <a:cs typeface="Liberation Sans"/>
              </a:rPr>
              <a:t>st</a:t>
            </a:r>
            <a:r>
              <a:rPr sz="2200" spc="-5" dirty="0">
                <a:latin typeface="Liberation Sans"/>
                <a:cs typeface="Liberation Sans"/>
              </a:rPr>
              <a:t>i</a:t>
            </a:r>
            <a:r>
              <a:rPr sz="2200" spc="5" dirty="0">
                <a:latin typeface="Liberation Sans"/>
                <a:cs typeface="Liberation Sans"/>
              </a:rPr>
              <a:t>c</a:t>
            </a:r>
            <a:r>
              <a:rPr sz="2200" spc="-5" dirty="0">
                <a:latin typeface="Liberation Sans"/>
                <a:cs typeface="Liberation Sans"/>
              </a:rPr>
              <a:t>all</a:t>
            </a:r>
            <a:r>
              <a:rPr sz="2200" dirty="0">
                <a:latin typeface="Liberation Sans"/>
                <a:cs typeface="Liberation Sans"/>
              </a:rPr>
              <a:t>y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s</a:t>
            </a:r>
            <a:r>
              <a:rPr sz="2200" spc="5" dirty="0">
                <a:latin typeface="Liberation Sans"/>
                <a:cs typeface="Liberation Sans"/>
              </a:rPr>
              <a:t>i</a:t>
            </a:r>
            <a:r>
              <a:rPr sz="2200" spc="-5" dirty="0">
                <a:latin typeface="Liberation Sans"/>
                <a:cs typeface="Liberation Sans"/>
              </a:rPr>
              <a:t>gn</a:t>
            </a:r>
            <a:r>
              <a:rPr sz="2200" spc="5" dirty="0">
                <a:latin typeface="Liberation Sans"/>
                <a:cs typeface="Liberation Sans"/>
              </a:rPr>
              <a:t>i</a:t>
            </a:r>
            <a:r>
              <a:rPr sz="2200" spc="-15" dirty="0">
                <a:latin typeface="Liberation Sans"/>
                <a:cs typeface="Liberation Sans"/>
              </a:rPr>
              <a:t>f</a:t>
            </a:r>
            <a:r>
              <a:rPr sz="2200" spc="-5" dirty="0">
                <a:latin typeface="Liberation Sans"/>
                <a:cs typeface="Liberation Sans"/>
              </a:rPr>
              <a:t>ic</a:t>
            </a:r>
            <a:r>
              <a:rPr sz="2200" dirty="0">
                <a:latin typeface="Liberation Sans"/>
                <a:cs typeface="Liberation Sans"/>
              </a:rPr>
              <a:t>a</a:t>
            </a:r>
            <a:r>
              <a:rPr sz="2200" spc="-5" dirty="0">
                <a:latin typeface="Liberation Sans"/>
                <a:cs typeface="Liberation Sans"/>
              </a:rPr>
              <a:t>n</a:t>
            </a:r>
            <a:r>
              <a:rPr sz="2200" spc="-15" dirty="0">
                <a:latin typeface="Liberation Sans"/>
                <a:cs typeface="Liberation Sans"/>
              </a:rPr>
              <a:t>t</a:t>
            </a:r>
            <a:r>
              <a:rPr sz="2200" spc="-10" dirty="0">
                <a:latin typeface="Liberation Sans"/>
                <a:cs typeface="Liberation Sans"/>
              </a:rPr>
              <a:t>.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5" y="2651298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434</Words>
  <Application>Microsoft Office PowerPoint</Application>
  <PresentationFormat>Benutzerdefiniert</PresentationFormat>
  <Paragraphs>50</Paragraphs>
  <Slides>10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PowerPoint-Präsentation</vt:lpstr>
      <vt:lpstr>Introduction</vt:lpstr>
      <vt:lpstr>Objective</vt:lpstr>
      <vt:lpstr>Literature review</vt:lpstr>
      <vt:lpstr>Dataset</vt:lpstr>
      <vt:lpstr>Modules</vt:lpstr>
      <vt:lpstr>Data cleaning and Preprocessing</vt:lpstr>
      <vt:lpstr>Correlation matrix</vt:lpstr>
      <vt:lpstr>Selected attributes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2022-09-19T08:35:30Z</dcterms:created>
  <dcterms:modified xsi:type="dcterms:W3CDTF">2022-09-19T06:35:36Z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2022-09-19T00:00:00Z</vt:filetime>
  </property>
  <property fmtid="{D5CDD505-2E9C-101B-9397-08002B2CF9AE}" pid="3" name="LastSaved">
    <vt:filetime>2022-09-19T00:00:00Z</vt:filetime>
  </property>
</Properties>
</file>